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8"/>
  </p:notesMasterIdLst>
  <p:handoutMasterIdLst>
    <p:handoutMasterId r:id="rId39"/>
  </p:handoutMasterIdLst>
  <p:sldIdLst>
    <p:sldId id="419" r:id="rId2"/>
    <p:sldId id="506" r:id="rId3"/>
    <p:sldId id="510" r:id="rId4"/>
    <p:sldId id="535" r:id="rId5"/>
    <p:sldId id="511" r:id="rId6"/>
    <p:sldId id="512" r:id="rId7"/>
    <p:sldId id="513" r:id="rId8"/>
    <p:sldId id="515" r:id="rId9"/>
    <p:sldId id="520" r:id="rId10"/>
    <p:sldId id="524" r:id="rId11"/>
    <p:sldId id="523" r:id="rId12"/>
    <p:sldId id="526" r:id="rId13"/>
    <p:sldId id="534" r:id="rId14"/>
    <p:sldId id="519" r:id="rId15"/>
    <p:sldId id="541" r:id="rId16"/>
    <p:sldId id="533" r:id="rId17"/>
    <p:sldId id="445" r:id="rId18"/>
    <p:sldId id="479" r:id="rId19"/>
    <p:sldId id="480" r:id="rId20"/>
    <p:sldId id="379" r:id="rId21"/>
    <p:sldId id="470" r:id="rId22"/>
    <p:sldId id="544" r:id="rId23"/>
    <p:sldId id="543" r:id="rId24"/>
    <p:sldId id="545" r:id="rId25"/>
    <p:sldId id="546" r:id="rId26"/>
    <p:sldId id="415" r:id="rId27"/>
    <p:sldId id="416" r:id="rId28"/>
    <p:sldId id="539" r:id="rId29"/>
    <p:sldId id="547" r:id="rId30"/>
    <p:sldId id="549" r:id="rId31"/>
    <p:sldId id="258" r:id="rId32"/>
    <p:sldId id="256" r:id="rId33"/>
    <p:sldId id="259" r:id="rId34"/>
    <p:sldId id="257" r:id="rId35"/>
    <p:sldId id="548" r:id="rId36"/>
    <p:sldId id="296" r:id="rId37"/>
  </p:sldIdLst>
  <p:sldSz cx="12192000" cy="6858000"/>
  <p:notesSz cx="6797675" cy="9929813"/>
  <p:defaultText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yasadeva mahanta" initials="vm" lastIdx="1" clrIdx="0">
    <p:extLst>
      <p:ext uri="{19B8F6BF-5375-455C-9EA6-DF929625EA0E}">
        <p15:presenceInfo xmlns:p15="http://schemas.microsoft.com/office/powerpoint/2012/main" userId="a933fd05b57a96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72" d="100"/>
          <a:sy n="72" d="100"/>
        </p:scale>
        <p:origin x="714" y="78"/>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sz="3200" dirty="0"/>
              <a:t>No. of Beneficiaries</a:t>
            </a:r>
          </a:p>
        </c:rich>
      </c:tx>
      <c:overlay val="0"/>
    </c:title>
    <c:autoTitleDeleted val="0"/>
    <c:plotArea>
      <c:layout/>
      <c:barChart>
        <c:barDir val="col"/>
        <c:grouping val="clustered"/>
        <c:varyColors val="0"/>
        <c:ser>
          <c:idx val="0"/>
          <c:order val="0"/>
          <c:tx>
            <c:strRef>
              <c:f>Sheet1!$B$1</c:f>
              <c:strCache>
                <c:ptCount val="1"/>
                <c:pt idx="0">
                  <c:v>No. of Beneficiaries</c:v>
                </c:pt>
              </c:strCache>
            </c:strRef>
          </c:tx>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0-2631-4C09-BF97-D270296F60D0}"/>
              </c:ext>
            </c:extLst>
          </c:dPt>
          <c:dPt>
            <c:idx val="1"/>
            <c:invertIfNegative val="0"/>
            <c:bubble3D val="0"/>
            <c:spPr>
              <a:solidFill>
                <a:schemeClr val="accent6">
                  <a:lumMod val="75000"/>
                </a:schemeClr>
              </a:solidFill>
            </c:spPr>
            <c:extLst>
              <c:ext xmlns:c16="http://schemas.microsoft.com/office/drawing/2014/chart" uri="{C3380CC4-5D6E-409C-BE32-E72D297353CC}">
                <c16:uniqueId val="{00000001-2631-4C09-BF97-D270296F60D0}"/>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2631-4C09-BF97-D270296F60D0}"/>
              </c:ext>
            </c:extLst>
          </c:dPt>
          <c:dPt>
            <c:idx val="3"/>
            <c:invertIfNegative val="0"/>
            <c:bubble3D val="0"/>
            <c:spPr>
              <a:solidFill>
                <a:schemeClr val="accent6">
                  <a:lumMod val="75000"/>
                </a:schemeClr>
              </a:solidFill>
            </c:spPr>
            <c:extLst>
              <c:ext xmlns:c16="http://schemas.microsoft.com/office/drawing/2014/chart" uri="{C3380CC4-5D6E-409C-BE32-E72D297353CC}">
                <c16:uniqueId val="{00000003-2631-4C09-BF97-D270296F60D0}"/>
              </c:ext>
            </c:extLst>
          </c:dPt>
          <c:dLbls>
            <c:spPr>
              <a:noFill/>
              <a:ln>
                <a:noFill/>
              </a:ln>
              <a:effectLst/>
            </c:spPr>
            <c:txPr>
              <a:bodyPr/>
              <a:lstStyle/>
              <a:p>
                <a:pPr>
                  <a:defRPr lang="en-US" sz="1600"/>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2017-18</c:v>
                </c:pt>
                <c:pt idx="1">
                  <c:v>2018-19</c:v>
                </c:pt>
                <c:pt idx="2">
                  <c:v>2019-20</c:v>
                </c:pt>
                <c:pt idx="3">
                  <c:v>2020-21</c:v>
                </c:pt>
              </c:strCache>
            </c:strRef>
          </c:cat>
          <c:val>
            <c:numRef>
              <c:f>Sheet1!$B$2:$B$5</c:f>
              <c:numCache>
                <c:formatCode>General</c:formatCode>
                <c:ptCount val="4"/>
                <c:pt idx="0">
                  <c:v>25435519</c:v>
                </c:pt>
                <c:pt idx="1">
                  <c:v>36001349</c:v>
                </c:pt>
                <c:pt idx="2">
                  <c:v>39504372</c:v>
                </c:pt>
                <c:pt idx="3">
                  <c:v>43211387</c:v>
                </c:pt>
              </c:numCache>
            </c:numRef>
          </c:val>
          <c:extLst>
            <c:ext xmlns:c16="http://schemas.microsoft.com/office/drawing/2014/chart" uri="{C3380CC4-5D6E-409C-BE32-E72D297353CC}">
              <c16:uniqueId val="{00000000-5703-2848-85F1-8D3CB2AC9C78}"/>
            </c:ext>
          </c:extLst>
        </c:ser>
        <c:dLbls>
          <c:showLegendKey val="0"/>
          <c:showVal val="1"/>
          <c:showCatName val="0"/>
          <c:showSerName val="0"/>
          <c:showPercent val="0"/>
          <c:showBubbleSize val="0"/>
        </c:dLbls>
        <c:gapWidth val="150"/>
        <c:overlap val="-25"/>
        <c:axId val="205844520"/>
        <c:axId val="202588992"/>
      </c:barChart>
      <c:catAx>
        <c:axId val="205844520"/>
        <c:scaling>
          <c:orientation val="minMax"/>
        </c:scaling>
        <c:delete val="0"/>
        <c:axPos val="b"/>
        <c:numFmt formatCode="General" sourceLinked="0"/>
        <c:majorTickMark val="none"/>
        <c:minorTickMark val="none"/>
        <c:tickLblPos val="nextTo"/>
        <c:txPr>
          <a:bodyPr/>
          <a:lstStyle/>
          <a:p>
            <a:pPr>
              <a:defRPr lang="en-US"/>
            </a:pPr>
            <a:endParaRPr lang="hi-IN"/>
          </a:p>
        </c:txPr>
        <c:crossAx val="202588992"/>
        <c:crosses val="autoZero"/>
        <c:auto val="1"/>
        <c:lblAlgn val="ctr"/>
        <c:lblOffset val="100"/>
        <c:noMultiLvlLbl val="0"/>
      </c:catAx>
      <c:valAx>
        <c:axId val="202588992"/>
        <c:scaling>
          <c:orientation val="minMax"/>
        </c:scaling>
        <c:delete val="1"/>
        <c:axPos val="l"/>
        <c:numFmt formatCode="General" sourceLinked="1"/>
        <c:majorTickMark val="none"/>
        <c:minorTickMark val="none"/>
        <c:tickLblPos val="none"/>
        <c:crossAx val="205844520"/>
        <c:crosses val="autoZero"/>
        <c:crossBetween val="between"/>
      </c:valAx>
    </c:plotArea>
    <c:plotVisOnly val="1"/>
    <c:dispBlanksAs val="gap"/>
    <c:showDLblsOverMax val="0"/>
  </c:chart>
  <c:spPr>
    <a:solidFill>
      <a:schemeClr val="accent6">
        <a:lumMod val="20000"/>
        <a:lumOff val="80000"/>
      </a:schemeClr>
    </a:solidFill>
  </c:spPr>
  <c:txPr>
    <a:bodyPr/>
    <a:lstStyle/>
    <a:p>
      <a:pPr>
        <a:defRPr sz="1800"/>
      </a:pPr>
      <a:endParaRPr lang="hi-I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A20B7-86CD-4F09-856F-2E65AE581E8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97B6835-1748-478E-B04E-086B75D22C30}">
      <dgm:prSet phldrT="[Text]" custT="1"/>
      <dgm:spPr/>
      <dgm:t>
        <a:bodyPr/>
        <a:lstStyle/>
        <a:p>
          <a:r>
            <a:rPr lang="en-US" sz="2800" b="1" dirty="0"/>
            <a:t>Integration of AYUSH</a:t>
          </a:r>
        </a:p>
      </dgm:t>
    </dgm:pt>
    <dgm:pt modelId="{B71E5E5E-B787-46FC-A7B3-52A1769C629D}" type="parTrans" cxnId="{047DF1FB-C099-41EE-BC93-FD881F86CED7}">
      <dgm:prSet/>
      <dgm:spPr/>
      <dgm:t>
        <a:bodyPr/>
        <a:lstStyle/>
        <a:p>
          <a:endParaRPr lang="en-US"/>
        </a:p>
      </dgm:t>
    </dgm:pt>
    <dgm:pt modelId="{7F3A3A81-38EC-42B1-884A-8A3B66A56BC0}" type="sibTrans" cxnId="{047DF1FB-C099-41EE-BC93-FD881F86CED7}">
      <dgm:prSet/>
      <dgm:spPr/>
      <dgm:t>
        <a:bodyPr/>
        <a:lstStyle/>
        <a:p>
          <a:endParaRPr lang="en-US"/>
        </a:p>
      </dgm:t>
    </dgm:pt>
    <dgm:pt modelId="{A116EA7A-61FC-4178-BC24-C25CA0C1DEEF}">
      <dgm:prSet phldrT="[Text]" custT="1"/>
      <dgm:spPr>
        <a:ln>
          <a:solidFill>
            <a:srgbClr val="C00000"/>
          </a:solidFill>
        </a:ln>
      </dgm:spPr>
      <dgm:t>
        <a:bodyPr/>
        <a:lstStyle/>
        <a:p>
          <a:r>
            <a:rPr lang="en-US" sz="1400" dirty="0"/>
            <a:t>Public Health </a:t>
          </a:r>
        </a:p>
      </dgm:t>
    </dgm:pt>
    <dgm:pt modelId="{9C69FACC-958E-42AF-819D-5AF36E2B1E38}" type="parTrans" cxnId="{81AB9405-BDA0-42DD-9302-06C0B150B8B8}">
      <dgm:prSet/>
      <dgm:spPr/>
      <dgm:t>
        <a:bodyPr/>
        <a:lstStyle/>
        <a:p>
          <a:endParaRPr lang="en-US" sz="1400"/>
        </a:p>
      </dgm:t>
    </dgm:pt>
    <dgm:pt modelId="{0B19FF91-CFD5-492B-8E24-D6491D1E79DE}" type="sibTrans" cxnId="{81AB9405-BDA0-42DD-9302-06C0B150B8B8}">
      <dgm:prSet/>
      <dgm:spPr/>
      <dgm:t>
        <a:bodyPr/>
        <a:lstStyle/>
        <a:p>
          <a:endParaRPr lang="en-US"/>
        </a:p>
      </dgm:t>
    </dgm:pt>
    <dgm:pt modelId="{4D45FD45-BA0F-45DA-8F71-65A368F12A03}">
      <dgm:prSet custT="1"/>
      <dgm:spPr>
        <a:ln>
          <a:solidFill>
            <a:schemeClr val="accent6">
              <a:lumMod val="75000"/>
            </a:schemeClr>
          </a:solidFill>
        </a:ln>
      </dgm:spPr>
      <dgm:t>
        <a:bodyPr/>
        <a:lstStyle/>
        <a:p>
          <a:r>
            <a:rPr lang="en-US" sz="1400" dirty="0"/>
            <a:t>Inter Ministerial  Integration</a:t>
          </a:r>
        </a:p>
      </dgm:t>
    </dgm:pt>
    <dgm:pt modelId="{5B0B589D-2B9D-4D08-853B-4EAAAD1A41F6}" type="parTrans" cxnId="{5A4476F3-7667-4E35-BDF3-AF1832C0F39C}">
      <dgm:prSet/>
      <dgm:spPr/>
      <dgm:t>
        <a:bodyPr/>
        <a:lstStyle/>
        <a:p>
          <a:endParaRPr lang="en-US" sz="1400"/>
        </a:p>
      </dgm:t>
    </dgm:pt>
    <dgm:pt modelId="{47F38AD2-2C37-4C11-84FE-4D2F0B53DBF4}" type="sibTrans" cxnId="{5A4476F3-7667-4E35-BDF3-AF1832C0F39C}">
      <dgm:prSet/>
      <dgm:spPr/>
      <dgm:t>
        <a:bodyPr/>
        <a:lstStyle/>
        <a:p>
          <a:endParaRPr lang="en-US"/>
        </a:p>
      </dgm:t>
    </dgm:pt>
    <dgm:pt modelId="{7CFBE613-18F1-4C53-BDEB-6AE627558171}">
      <dgm:prSet phldrT="[Text]" custT="1"/>
      <dgm:spPr>
        <a:ln>
          <a:solidFill>
            <a:srgbClr val="C00000"/>
          </a:solidFill>
        </a:ln>
      </dgm:spPr>
      <dgm:t>
        <a:bodyPr/>
        <a:lstStyle/>
        <a:p>
          <a:r>
            <a:rPr lang="en-US" sz="1400" dirty="0" err="1"/>
            <a:t>Ayushman</a:t>
          </a:r>
          <a:r>
            <a:rPr lang="en-US" sz="1400" dirty="0"/>
            <a:t> Bharat</a:t>
          </a:r>
        </a:p>
      </dgm:t>
    </dgm:pt>
    <dgm:pt modelId="{3ACCE3BE-B2DB-4B92-A860-1699600071CA}" type="sibTrans" cxnId="{F4E6F8B9-B431-4DFD-97FA-85318BED14CD}">
      <dgm:prSet/>
      <dgm:spPr/>
      <dgm:t>
        <a:bodyPr/>
        <a:lstStyle/>
        <a:p>
          <a:endParaRPr lang="en-US"/>
        </a:p>
      </dgm:t>
    </dgm:pt>
    <dgm:pt modelId="{6C3CE591-B010-475B-972A-23AC8CDE574E}" type="parTrans" cxnId="{F4E6F8B9-B431-4DFD-97FA-85318BED14CD}">
      <dgm:prSet/>
      <dgm:spPr/>
      <dgm:t>
        <a:bodyPr/>
        <a:lstStyle/>
        <a:p>
          <a:endParaRPr lang="en-US" sz="1400"/>
        </a:p>
      </dgm:t>
    </dgm:pt>
    <dgm:pt modelId="{13FF7AFF-FA94-44B1-AF03-CC8FA1814147}">
      <dgm:prSet phldrT="[Text]" custT="1"/>
      <dgm:spPr>
        <a:ln>
          <a:solidFill>
            <a:srgbClr val="C00000"/>
          </a:solidFill>
        </a:ln>
      </dgm:spPr>
      <dgm:t>
        <a:bodyPr/>
        <a:lstStyle/>
        <a:p>
          <a:r>
            <a:rPr lang="en-US" sz="1400" dirty="0"/>
            <a:t>National AYUSH Mission</a:t>
          </a:r>
        </a:p>
      </dgm:t>
    </dgm:pt>
    <dgm:pt modelId="{32B52668-47FA-4A46-9C79-185C72E0A77C}" type="sibTrans" cxnId="{F7BCD26C-A515-475B-A9B5-D184B1540D9B}">
      <dgm:prSet/>
      <dgm:spPr/>
      <dgm:t>
        <a:bodyPr/>
        <a:lstStyle/>
        <a:p>
          <a:endParaRPr lang="en-US"/>
        </a:p>
      </dgm:t>
    </dgm:pt>
    <dgm:pt modelId="{1B13FC11-9112-4081-979B-173EF1F3C373}" type="parTrans" cxnId="{F7BCD26C-A515-475B-A9B5-D184B1540D9B}">
      <dgm:prSet/>
      <dgm:spPr/>
      <dgm:t>
        <a:bodyPr/>
        <a:lstStyle/>
        <a:p>
          <a:endParaRPr lang="en-US" sz="1400"/>
        </a:p>
      </dgm:t>
    </dgm:pt>
    <dgm:pt modelId="{2017F755-376E-4DFE-84B6-7935567CB885}">
      <dgm:prSet custT="1"/>
      <dgm:spPr>
        <a:ln>
          <a:solidFill>
            <a:srgbClr val="C00000"/>
          </a:solidFill>
        </a:ln>
      </dgm:spPr>
      <dgm:t>
        <a:bodyPr/>
        <a:lstStyle/>
        <a:p>
          <a:r>
            <a:rPr lang="en-US" sz="1400" dirty="0" err="1"/>
            <a:t>Poshan</a:t>
          </a:r>
          <a:r>
            <a:rPr lang="en-US" sz="1400" dirty="0"/>
            <a:t> Abhiyan</a:t>
          </a:r>
        </a:p>
      </dgm:t>
    </dgm:pt>
    <dgm:pt modelId="{E7C3E873-2A0C-40CD-BC94-7B20857E9E97}" type="parTrans" cxnId="{C2CD0EA3-1E84-4EF8-AA11-ED2D2C579323}">
      <dgm:prSet/>
      <dgm:spPr/>
      <dgm:t>
        <a:bodyPr/>
        <a:lstStyle/>
        <a:p>
          <a:endParaRPr lang="en-US" sz="1400"/>
        </a:p>
      </dgm:t>
    </dgm:pt>
    <dgm:pt modelId="{24EC20D7-2A08-46E3-888A-001B6C9EABEB}" type="sibTrans" cxnId="{C2CD0EA3-1E84-4EF8-AA11-ED2D2C579323}">
      <dgm:prSet/>
      <dgm:spPr/>
      <dgm:t>
        <a:bodyPr/>
        <a:lstStyle/>
        <a:p>
          <a:endParaRPr lang="en-US"/>
        </a:p>
      </dgm:t>
    </dgm:pt>
    <dgm:pt modelId="{7DDA818F-589E-4062-8528-72E64486318C}">
      <dgm:prSet phldrT="[Text]" custT="1"/>
      <dgm:spPr>
        <a:ln>
          <a:solidFill>
            <a:schemeClr val="accent1">
              <a:lumMod val="75000"/>
            </a:schemeClr>
          </a:solidFill>
        </a:ln>
      </dgm:spPr>
      <dgm:t>
        <a:bodyPr/>
        <a:lstStyle/>
        <a:p>
          <a:r>
            <a:rPr lang="en-US" sz="1400" dirty="0"/>
            <a:t>Technology Sector</a:t>
          </a:r>
        </a:p>
      </dgm:t>
    </dgm:pt>
    <dgm:pt modelId="{153EB11E-2972-42CC-AD62-41E65E68A9C9}" type="sibTrans" cxnId="{C82EE66A-295E-46EF-A28B-28CB712933F9}">
      <dgm:prSet/>
      <dgm:spPr/>
      <dgm:t>
        <a:bodyPr/>
        <a:lstStyle/>
        <a:p>
          <a:endParaRPr lang="en-US"/>
        </a:p>
      </dgm:t>
    </dgm:pt>
    <dgm:pt modelId="{9DB5C2BA-5D16-413A-B503-B6224795CC32}" type="parTrans" cxnId="{C82EE66A-295E-46EF-A28B-28CB712933F9}">
      <dgm:prSet/>
      <dgm:spPr/>
      <dgm:t>
        <a:bodyPr/>
        <a:lstStyle/>
        <a:p>
          <a:endParaRPr lang="en-US" sz="1400"/>
        </a:p>
      </dgm:t>
    </dgm:pt>
    <dgm:pt modelId="{753E87FF-9B27-4FC8-87A0-2BC2C6A0EAD7}">
      <dgm:prSet custT="1"/>
      <dgm:spPr/>
      <dgm:t>
        <a:bodyPr/>
        <a:lstStyle/>
        <a:p>
          <a:r>
            <a:rPr lang="en-US" sz="1400" dirty="0"/>
            <a:t>Information technology, </a:t>
          </a:r>
        </a:p>
        <a:p>
          <a:r>
            <a:rPr lang="en-US" sz="1400" dirty="0"/>
            <a:t>Biotechnology, </a:t>
          </a:r>
        </a:p>
        <a:p>
          <a:r>
            <a:rPr lang="en-US" sz="1400" dirty="0"/>
            <a:t>Industrial technology </a:t>
          </a:r>
        </a:p>
      </dgm:t>
    </dgm:pt>
    <dgm:pt modelId="{73AB8EB3-981C-4D45-84A3-334277CAC186}" type="parTrans" cxnId="{7E8842DA-EDF2-432A-A5DA-FFBF7C7B1C70}">
      <dgm:prSet/>
      <dgm:spPr/>
      <dgm:t>
        <a:bodyPr/>
        <a:lstStyle/>
        <a:p>
          <a:endParaRPr lang="en-US" sz="1400"/>
        </a:p>
      </dgm:t>
    </dgm:pt>
    <dgm:pt modelId="{DB1DFFB5-BF3D-475B-96F2-2545809D56C1}" type="sibTrans" cxnId="{7E8842DA-EDF2-432A-A5DA-FFBF7C7B1C70}">
      <dgm:prSet/>
      <dgm:spPr/>
      <dgm:t>
        <a:bodyPr/>
        <a:lstStyle/>
        <a:p>
          <a:endParaRPr lang="en-US"/>
        </a:p>
      </dgm:t>
    </dgm:pt>
    <dgm:pt modelId="{B68CEFC6-5870-4E46-B8AE-660462CE35D4}" type="pres">
      <dgm:prSet presAssocID="{2B0A20B7-86CD-4F09-856F-2E65AE581E8E}" presName="mainComposite" presStyleCnt="0">
        <dgm:presLayoutVars>
          <dgm:chPref val="1"/>
          <dgm:dir/>
          <dgm:animOne val="branch"/>
          <dgm:animLvl val="lvl"/>
          <dgm:resizeHandles val="exact"/>
        </dgm:presLayoutVars>
      </dgm:prSet>
      <dgm:spPr/>
    </dgm:pt>
    <dgm:pt modelId="{67707193-A29B-419A-BFFE-55981C7B4570}" type="pres">
      <dgm:prSet presAssocID="{2B0A20B7-86CD-4F09-856F-2E65AE581E8E}" presName="hierFlow" presStyleCnt="0"/>
      <dgm:spPr/>
    </dgm:pt>
    <dgm:pt modelId="{3BD3F251-BF49-4FA9-8A83-6BD2D6D680FD}" type="pres">
      <dgm:prSet presAssocID="{2B0A20B7-86CD-4F09-856F-2E65AE581E8E}" presName="hierChild1" presStyleCnt="0">
        <dgm:presLayoutVars>
          <dgm:chPref val="1"/>
          <dgm:animOne val="branch"/>
          <dgm:animLvl val="lvl"/>
        </dgm:presLayoutVars>
      </dgm:prSet>
      <dgm:spPr/>
    </dgm:pt>
    <dgm:pt modelId="{69C9D28A-62E1-4C61-9762-68D89C7ACE16}" type="pres">
      <dgm:prSet presAssocID="{197B6835-1748-478E-B04E-086B75D22C30}" presName="Name14" presStyleCnt="0"/>
      <dgm:spPr/>
    </dgm:pt>
    <dgm:pt modelId="{D2E005C3-39D6-422C-97F1-216FC587EED5}" type="pres">
      <dgm:prSet presAssocID="{197B6835-1748-478E-B04E-086B75D22C30}" presName="level1Shape" presStyleLbl="node0" presStyleIdx="0" presStyleCnt="1" custScaleX="199111">
        <dgm:presLayoutVars>
          <dgm:chPref val="3"/>
        </dgm:presLayoutVars>
      </dgm:prSet>
      <dgm:spPr/>
    </dgm:pt>
    <dgm:pt modelId="{CF3D35D0-6DEE-4C8B-A132-C37EB379B5F4}" type="pres">
      <dgm:prSet presAssocID="{197B6835-1748-478E-B04E-086B75D22C30}" presName="hierChild2" presStyleCnt="0"/>
      <dgm:spPr/>
    </dgm:pt>
    <dgm:pt modelId="{1F54A4D8-2A0B-4825-BE1E-2DC30B8EC2F4}" type="pres">
      <dgm:prSet presAssocID="{9C69FACC-958E-42AF-819D-5AF36E2B1E38}" presName="Name19" presStyleLbl="parChTrans1D2" presStyleIdx="0" presStyleCnt="3"/>
      <dgm:spPr/>
    </dgm:pt>
    <dgm:pt modelId="{2BD49CA4-323F-4137-8AE8-3D93D5FED31B}" type="pres">
      <dgm:prSet presAssocID="{A116EA7A-61FC-4178-BC24-C25CA0C1DEEF}" presName="Name21" presStyleCnt="0"/>
      <dgm:spPr/>
    </dgm:pt>
    <dgm:pt modelId="{D83D154F-F39A-4B8E-A724-BE7ACB6C4E30}" type="pres">
      <dgm:prSet presAssocID="{A116EA7A-61FC-4178-BC24-C25CA0C1DEEF}" presName="level2Shape" presStyleLbl="node2" presStyleIdx="0" presStyleCnt="3"/>
      <dgm:spPr/>
    </dgm:pt>
    <dgm:pt modelId="{9097A8AA-9306-413E-9DA4-1D5F942E3B7E}" type="pres">
      <dgm:prSet presAssocID="{A116EA7A-61FC-4178-BC24-C25CA0C1DEEF}" presName="hierChild3" presStyleCnt="0"/>
      <dgm:spPr/>
    </dgm:pt>
    <dgm:pt modelId="{8FC5D109-CB54-4032-B47F-0FEE25484102}" type="pres">
      <dgm:prSet presAssocID="{1B13FC11-9112-4081-979B-173EF1F3C373}" presName="Name19" presStyleLbl="parChTrans1D3" presStyleIdx="0" presStyleCnt="4"/>
      <dgm:spPr/>
    </dgm:pt>
    <dgm:pt modelId="{E2D6B1FD-06A5-4B65-B0FA-17DF0C498193}" type="pres">
      <dgm:prSet presAssocID="{13FF7AFF-FA94-44B1-AF03-CC8FA1814147}" presName="Name21" presStyleCnt="0"/>
      <dgm:spPr/>
    </dgm:pt>
    <dgm:pt modelId="{70EF3144-C1DF-49BC-8B78-470B0CF0399A}" type="pres">
      <dgm:prSet presAssocID="{13FF7AFF-FA94-44B1-AF03-CC8FA1814147}" presName="level2Shape" presStyleLbl="node3" presStyleIdx="0" presStyleCnt="4"/>
      <dgm:spPr/>
    </dgm:pt>
    <dgm:pt modelId="{9FD1B838-225D-4E8C-81E8-ED06C8101A42}" type="pres">
      <dgm:prSet presAssocID="{13FF7AFF-FA94-44B1-AF03-CC8FA1814147}" presName="hierChild3" presStyleCnt="0"/>
      <dgm:spPr/>
    </dgm:pt>
    <dgm:pt modelId="{69167C6B-2172-4E0E-B12D-AA64FB46E998}" type="pres">
      <dgm:prSet presAssocID="{6C3CE591-B010-475B-972A-23AC8CDE574E}" presName="Name19" presStyleLbl="parChTrans1D3" presStyleIdx="1" presStyleCnt="4"/>
      <dgm:spPr/>
    </dgm:pt>
    <dgm:pt modelId="{E2192153-F1F8-44DF-9D0B-45748A2255C7}" type="pres">
      <dgm:prSet presAssocID="{7CFBE613-18F1-4C53-BDEB-6AE627558171}" presName="Name21" presStyleCnt="0"/>
      <dgm:spPr/>
    </dgm:pt>
    <dgm:pt modelId="{7C855EBA-9A9A-4054-B0FC-754B4BAB012C}" type="pres">
      <dgm:prSet presAssocID="{7CFBE613-18F1-4C53-BDEB-6AE627558171}" presName="level2Shape" presStyleLbl="node3" presStyleIdx="1" presStyleCnt="4"/>
      <dgm:spPr/>
    </dgm:pt>
    <dgm:pt modelId="{6EDA0E57-5E78-498D-B1B4-AA4E83A7C15C}" type="pres">
      <dgm:prSet presAssocID="{7CFBE613-18F1-4C53-BDEB-6AE627558171}" presName="hierChild3" presStyleCnt="0"/>
      <dgm:spPr/>
    </dgm:pt>
    <dgm:pt modelId="{5868AA8C-5368-4378-87AA-39880A2ED950}" type="pres">
      <dgm:prSet presAssocID="{E7C3E873-2A0C-40CD-BC94-7B20857E9E97}" presName="Name19" presStyleLbl="parChTrans1D3" presStyleIdx="2" presStyleCnt="4"/>
      <dgm:spPr/>
    </dgm:pt>
    <dgm:pt modelId="{C866BD1F-EA0A-4938-9976-4F2415B68BB4}" type="pres">
      <dgm:prSet presAssocID="{2017F755-376E-4DFE-84B6-7935567CB885}" presName="Name21" presStyleCnt="0"/>
      <dgm:spPr/>
    </dgm:pt>
    <dgm:pt modelId="{153532B6-DBE4-4E3A-889B-EBDEDA59B0FC}" type="pres">
      <dgm:prSet presAssocID="{2017F755-376E-4DFE-84B6-7935567CB885}" presName="level2Shape" presStyleLbl="node3" presStyleIdx="2" presStyleCnt="4"/>
      <dgm:spPr/>
    </dgm:pt>
    <dgm:pt modelId="{5808C438-AA07-4F73-A415-23B14A0A7138}" type="pres">
      <dgm:prSet presAssocID="{2017F755-376E-4DFE-84B6-7935567CB885}" presName="hierChild3" presStyleCnt="0"/>
      <dgm:spPr/>
    </dgm:pt>
    <dgm:pt modelId="{CFF1729A-BAF7-4FB9-91F6-DFB5DD9DF582}" type="pres">
      <dgm:prSet presAssocID="{9DB5C2BA-5D16-413A-B503-B6224795CC32}" presName="Name19" presStyleLbl="parChTrans1D2" presStyleIdx="1" presStyleCnt="3"/>
      <dgm:spPr/>
    </dgm:pt>
    <dgm:pt modelId="{0F02FD80-67D8-4A8E-8277-33F7671E8711}" type="pres">
      <dgm:prSet presAssocID="{7DDA818F-589E-4062-8528-72E64486318C}" presName="Name21" presStyleCnt="0"/>
      <dgm:spPr/>
    </dgm:pt>
    <dgm:pt modelId="{D6BA6BEE-0998-4008-824D-620FF55A3ED2}" type="pres">
      <dgm:prSet presAssocID="{7DDA818F-589E-4062-8528-72E64486318C}" presName="level2Shape" presStyleLbl="node2" presStyleIdx="1" presStyleCnt="3"/>
      <dgm:spPr/>
    </dgm:pt>
    <dgm:pt modelId="{A18DEF97-1119-44D4-A12B-5369BD80E9DA}" type="pres">
      <dgm:prSet presAssocID="{7DDA818F-589E-4062-8528-72E64486318C}" presName="hierChild3" presStyleCnt="0"/>
      <dgm:spPr/>
    </dgm:pt>
    <dgm:pt modelId="{5CB3B70A-6750-4D0E-B0EB-877BF08D487A}" type="pres">
      <dgm:prSet presAssocID="{73AB8EB3-981C-4D45-84A3-334277CAC186}" presName="Name19" presStyleLbl="parChTrans1D3" presStyleIdx="3" presStyleCnt="4"/>
      <dgm:spPr/>
    </dgm:pt>
    <dgm:pt modelId="{3B78410C-711C-4B40-BAFB-9BB70B9914D3}" type="pres">
      <dgm:prSet presAssocID="{753E87FF-9B27-4FC8-87A0-2BC2C6A0EAD7}" presName="Name21" presStyleCnt="0"/>
      <dgm:spPr/>
    </dgm:pt>
    <dgm:pt modelId="{F7830F3C-F4D0-4158-95D5-B3E70C768FA8}" type="pres">
      <dgm:prSet presAssocID="{753E87FF-9B27-4FC8-87A0-2BC2C6A0EAD7}" presName="level2Shape" presStyleLbl="node3" presStyleIdx="3" presStyleCnt="4"/>
      <dgm:spPr/>
    </dgm:pt>
    <dgm:pt modelId="{647D54B8-77D6-4BB6-9D98-285437D72A50}" type="pres">
      <dgm:prSet presAssocID="{753E87FF-9B27-4FC8-87A0-2BC2C6A0EAD7}" presName="hierChild3" presStyleCnt="0"/>
      <dgm:spPr/>
    </dgm:pt>
    <dgm:pt modelId="{C4C54E94-10B9-484D-8737-A042E9F7F6E3}" type="pres">
      <dgm:prSet presAssocID="{5B0B589D-2B9D-4D08-853B-4EAAAD1A41F6}" presName="Name19" presStyleLbl="parChTrans1D2" presStyleIdx="2" presStyleCnt="3"/>
      <dgm:spPr/>
    </dgm:pt>
    <dgm:pt modelId="{5C987D81-5DC2-4CF6-8DFF-F8163F99CEF3}" type="pres">
      <dgm:prSet presAssocID="{4D45FD45-BA0F-45DA-8F71-65A368F12A03}" presName="Name21" presStyleCnt="0"/>
      <dgm:spPr/>
    </dgm:pt>
    <dgm:pt modelId="{11B29722-FB70-45A2-A3A1-80D7EA7804F5}" type="pres">
      <dgm:prSet presAssocID="{4D45FD45-BA0F-45DA-8F71-65A368F12A03}" presName="level2Shape" presStyleLbl="node2" presStyleIdx="2" presStyleCnt="3"/>
      <dgm:spPr/>
    </dgm:pt>
    <dgm:pt modelId="{C9B827D1-AA5F-49C9-BB73-6ABF6CDA6A3E}" type="pres">
      <dgm:prSet presAssocID="{4D45FD45-BA0F-45DA-8F71-65A368F12A03}" presName="hierChild3" presStyleCnt="0"/>
      <dgm:spPr/>
    </dgm:pt>
    <dgm:pt modelId="{B2FFB8DD-2C3A-49DF-9400-F399D8D48710}" type="pres">
      <dgm:prSet presAssocID="{2B0A20B7-86CD-4F09-856F-2E65AE581E8E}" presName="bgShapesFlow" presStyleCnt="0"/>
      <dgm:spPr/>
    </dgm:pt>
  </dgm:ptLst>
  <dgm:cxnLst>
    <dgm:cxn modelId="{66E32700-06EA-40C6-87FB-565052FA9415}" type="presOf" srcId="{73AB8EB3-981C-4D45-84A3-334277CAC186}" destId="{5CB3B70A-6750-4D0E-B0EB-877BF08D487A}" srcOrd="0" destOrd="0" presId="urn:microsoft.com/office/officeart/2005/8/layout/hierarchy6"/>
    <dgm:cxn modelId="{81AB9405-BDA0-42DD-9302-06C0B150B8B8}" srcId="{197B6835-1748-478E-B04E-086B75D22C30}" destId="{A116EA7A-61FC-4178-BC24-C25CA0C1DEEF}" srcOrd="0" destOrd="0" parTransId="{9C69FACC-958E-42AF-819D-5AF36E2B1E38}" sibTransId="{0B19FF91-CFD5-492B-8E24-D6491D1E79DE}"/>
    <dgm:cxn modelId="{4CAAB02A-9B2E-4788-9BB7-8FEAFC7CA55E}" type="presOf" srcId="{9DB5C2BA-5D16-413A-B503-B6224795CC32}" destId="{CFF1729A-BAF7-4FB9-91F6-DFB5DD9DF582}" srcOrd="0" destOrd="0" presId="urn:microsoft.com/office/officeart/2005/8/layout/hierarchy6"/>
    <dgm:cxn modelId="{C0617534-63EE-48C7-9A23-F6B9E8582945}" type="presOf" srcId="{753E87FF-9B27-4FC8-87A0-2BC2C6A0EAD7}" destId="{F7830F3C-F4D0-4158-95D5-B3E70C768FA8}" srcOrd="0" destOrd="0" presId="urn:microsoft.com/office/officeart/2005/8/layout/hierarchy6"/>
    <dgm:cxn modelId="{8BC0E837-7336-47D5-9BED-51C5EEEC6A1B}" type="presOf" srcId="{4D45FD45-BA0F-45DA-8F71-65A368F12A03}" destId="{11B29722-FB70-45A2-A3A1-80D7EA7804F5}" srcOrd="0" destOrd="0" presId="urn:microsoft.com/office/officeart/2005/8/layout/hierarchy6"/>
    <dgm:cxn modelId="{BEBD3F3C-8DEA-4CEB-B778-71A2781ACFC4}" type="presOf" srcId="{2017F755-376E-4DFE-84B6-7935567CB885}" destId="{153532B6-DBE4-4E3A-889B-EBDEDA59B0FC}" srcOrd="0" destOrd="0" presId="urn:microsoft.com/office/officeart/2005/8/layout/hierarchy6"/>
    <dgm:cxn modelId="{C6217A62-C61B-4D2E-8D26-597032F3373F}" type="presOf" srcId="{9C69FACC-958E-42AF-819D-5AF36E2B1E38}" destId="{1F54A4D8-2A0B-4825-BE1E-2DC30B8EC2F4}" srcOrd="0" destOrd="0" presId="urn:microsoft.com/office/officeart/2005/8/layout/hierarchy6"/>
    <dgm:cxn modelId="{858FE364-11F1-4B83-8491-B2FBDFF77289}" type="presOf" srcId="{A116EA7A-61FC-4178-BC24-C25CA0C1DEEF}" destId="{D83D154F-F39A-4B8E-A724-BE7ACB6C4E30}" srcOrd="0" destOrd="0" presId="urn:microsoft.com/office/officeart/2005/8/layout/hierarchy6"/>
    <dgm:cxn modelId="{6CDA4B68-5D2D-4329-81B1-0726C61F0805}" type="presOf" srcId="{7CFBE613-18F1-4C53-BDEB-6AE627558171}" destId="{7C855EBA-9A9A-4054-B0FC-754B4BAB012C}" srcOrd="0" destOrd="0" presId="urn:microsoft.com/office/officeart/2005/8/layout/hierarchy6"/>
    <dgm:cxn modelId="{C82EE66A-295E-46EF-A28B-28CB712933F9}" srcId="{197B6835-1748-478E-B04E-086B75D22C30}" destId="{7DDA818F-589E-4062-8528-72E64486318C}" srcOrd="1" destOrd="0" parTransId="{9DB5C2BA-5D16-413A-B503-B6224795CC32}" sibTransId="{153EB11E-2972-42CC-AD62-41E65E68A9C9}"/>
    <dgm:cxn modelId="{F7BCD26C-A515-475B-A9B5-D184B1540D9B}" srcId="{A116EA7A-61FC-4178-BC24-C25CA0C1DEEF}" destId="{13FF7AFF-FA94-44B1-AF03-CC8FA1814147}" srcOrd="0" destOrd="0" parTransId="{1B13FC11-9112-4081-979B-173EF1F3C373}" sibTransId="{32B52668-47FA-4A46-9C79-185C72E0A77C}"/>
    <dgm:cxn modelId="{69CEE96F-80D8-42A9-AE35-3DBFDC603F23}" type="presOf" srcId="{6C3CE591-B010-475B-972A-23AC8CDE574E}" destId="{69167C6B-2172-4E0E-B12D-AA64FB46E998}" srcOrd="0" destOrd="0" presId="urn:microsoft.com/office/officeart/2005/8/layout/hierarchy6"/>
    <dgm:cxn modelId="{E0B80D54-B238-48F3-B975-0BA0470C4E4D}" type="presOf" srcId="{2B0A20B7-86CD-4F09-856F-2E65AE581E8E}" destId="{B68CEFC6-5870-4E46-B8AE-660462CE35D4}" srcOrd="0" destOrd="0" presId="urn:microsoft.com/office/officeart/2005/8/layout/hierarchy6"/>
    <dgm:cxn modelId="{B5665B7E-37D8-4EBA-B8B1-D2F8620803A9}" type="presOf" srcId="{7DDA818F-589E-4062-8528-72E64486318C}" destId="{D6BA6BEE-0998-4008-824D-620FF55A3ED2}" srcOrd="0" destOrd="0" presId="urn:microsoft.com/office/officeart/2005/8/layout/hierarchy6"/>
    <dgm:cxn modelId="{45169D89-EB45-4851-95AD-5A2018B8C545}" type="presOf" srcId="{1B13FC11-9112-4081-979B-173EF1F3C373}" destId="{8FC5D109-CB54-4032-B47F-0FEE25484102}" srcOrd="0" destOrd="0" presId="urn:microsoft.com/office/officeart/2005/8/layout/hierarchy6"/>
    <dgm:cxn modelId="{D97AA09E-680B-48FB-A83C-D9EACA3C85B6}" type="presOf" srcId="{13FF7AFF-FA94-44B1-AF03-CC8FA1814147}" destId="{70EF3144-C1DF-49BC-8B78-470B0CF0399A}" srcOrd="0" destOrd="0" presId="urn:microsoft.com/office/officeart/2005/8/layout/hierarchy6"/>
    <dgm:cxn modelId="{C2CD0EA3-1E84-4EF8-AA11-ED2D2C579323}" srcId="{A116EA7A-61FC-4178-BC24-C25CA0C1DEEF}" destId="{2017F755-376E-4DFE-84B6-7935567CB885}" srcOrd="2" destOrd="0" parTransId="{E7C3E873-2A0C-40CD-BC94-7B20857E9E97}" sibTransId="{24EC20D7-2A08-46E3-888A-001B6C9EABEB}"/>
    <dgm:cxn modelId="{F4E6F8B9-B431-4DFD-97FA-85318BED14CD}" srcId="{A116EA7A-61FC-4178-BC24-C25CA0C1DEEF}" destId="{7CFBE613-18F1-4C53-BDEB-6AE627558171}" srcOrd="1" destOrd="0" parTransId="{6C3CE591-B010-475B-972A-23AC8CDE574E}" sibTransId="{3ACCE3BE-B2DB-4B92-A860-1699600071CA}"/>
    <dgm:cxn modelId="{C45FCEC7-08B4-4586-A591-85919D8D26BD}" type="presOf" srcId="{5B0B589D-2B9D-4D08-853B-4EAAAD1A41F6}" destId="{C4C54E94-10B9-484D-8737-A042E9F7F6E3}" srcOrd="0" destOrd="0" presId="urn:microsoft.com/office/officeart/2005/8/layout/hierarchy6"/>
    <dgm:cxn modelId="{294D6DCB-9C35-42A0-8A6F-C892246AC634}" type="presOf" srcId="{E7C3E873-2A0C-40CD-BC94-7B20857E9E97}" destId="{5868AA8C-5368-4378-87AA-39880A2ED950}" srcOrd="0" destOrd="0" presId="urn:microsoft.com/office/officeart/2005/8/layout/hierarchy6"/>
    <dgm:cxn modelId="{338723D1-BD15-4E02-B70A-34641F3066BA}" type="presOf" srcId="{197B6835-1748-478E-B04E-086B75D22C30}" destId="{D2E005C3-39D6-422C-97F1-216FC587EED5}" srcOrd="0" destOrd="0" presId="urn:microsoft.com/office/officeart/2005/8/layout/hierarchy6"/>
    <dgm:cxn modelId="{7E8842DA-EDF2-432A-A5DA-FFBF7C7B1C70}" srcId="{7DDA818F-589E-4062-8528-72E64486318C}" destId="{753E87FF-9B27-4FC8-87A0-2BC2C6A0EAD7}" srcOrd="0" destOrd="0" parTransId="{73AB8EB3-981C-4D45-84A3-334277CAC186}" sibTransId="{DB1DFFB5-BF3D-475B-96F2-2545809D56C1}"/>
    <dgm:cxn modelId="{5A4476F3-7667-4E35-BDF3-AF1832C0F39C}" srcId="{197B6835-1748-478E-B04E-086B75D22C30}" destId="{4D45FD45-BA0F-45DA-8F71-65A368F12A03}" srcOrd="2" destOrd="0" parTransId="{5B0B589D-2B9D-4D08-853B-4EAAAD1A41F6}" sibTransId="{47F38AD2-2C37-4C11-84FE-4D2F0B53DBF4}"/>
    <dgm:cxn modelId="{047DF1FB-C099-41EE-BC93-FD881F86CED7}" srcId="{2B0A20B7-86CD-4F09-856F-2E65AE581E8E}" destId="{197B6835-1748-478E-B04E-086B75D22C30}" srcOrd="0" destOrd="0" parTransId="{B71E5E5E-B787-46FC-A7B3-52A1769C629D}" sibTransId="{7F3A3A81-38EC-42B1-884A-8A3B66A56BC0}"/>
    <dgm:cxn modelId="{818A6436-C2F7-4293-B27A-FCEF6413F6DC}" type="presParOf" srcId="{B68CEFC6-5870-4E46-B8AE-660462CE35D4}" destId="{67707193-A29B-419A-BFFE-55981C7B4570}" srcOrd="0" destOrd="0" presId="urn:microsoft.com/office/officeart/2005/8/layout/hierarchy6"/>
    <dgm:cxn modelId="{1A254B9A-B18D-4B37-ADF1-7DF54B0E2113}" type="presParOf" srcId="{67707193-A29B-419A-BFFE-55981C7B4570}" destId="{3BD3F251-BF49-4FA9-8A83-6BD2D6D680FD}" srcOrd="0" destOrd="0" presId="urn:microsoft.com/office/officeart/2005/8/layout/hierarchy6"/>
    <dgm:cxn modelId="{61AE2942-29F6-49AA-A731-67E01B724F34}" type="presParOf" srcId="{3BD3F251-BF49-4FA9-8A83-6BD2D6D680FD}" destId="{69C9D28A-62E1-4C61-9762-68D89C7ACE16}" srcOrd="0" destOrd="0" presId="urn:microsoft.com/office/officeart/2005/8/layout/hierarchy6"/>
    <dgm:cxn modelId="{DF1F4C5F-E0CB-4FAB-89E8-A029E9FE25ED}" type="presParOf" srcId="{69C9D28A-62E1-4C61-9762-68D89C7ACE16}" destId="{D2E005C3-39D6-422C-97F1-216FC587EED5}" srcOrd="0" destOrd="0" presId="urn:microsoft.com/office/officeart/2005/8/layout/hierarchy6"/>
    <dgm:cxn modelId="{83412C6D-0B28-47EB-BE01-5DEC826F8FCF}" type="presParOf" srcId="{69C9D28A-62E1-4C61-9762-68D89C7ACE16}" destId="{CF3D35D0-6DEE-4C8B-A132-C37EB379B5F4}" srcOrd="1" destOrd="0" presId="urn:microsoft.com/office/officeart/2005/8/layout/hierarchy6"/>
    <dgm:cxn modelId="{DD5D8083-4618-498F-95C5-DB3205FA10CD}" type="presParOf" srcId="{CF3D35D0-6DEE-4C8B-A132-C37EB379B5F4}" destId="{1F54A4D8-2A0B-4825-BE1E-2DC30B8EC2F4}" srcOrd="0" destOrd="0" presId="urn:microsoft.com/office/officeart/2005/8/layout/hierarchy6"/>
    <dgm:cxn modelId="{5E68919A-091B-4CAB-8407-B8DEB987658E}" type="presParOf" srcId="{CF3D35D0-6DEE-4C8B-A132-C37EB379B5F4}" destId="{2BD49CA4-323F-4137-8AE8-3D93D5FED31B}" srcOrd="1" destOrd="0" presId="urn:microsoft.com/office/officeart/2005/8/layout/hierarchy6"/>
    <dgm:cxn modelId="{32360B7C-3F8F-4F38-B59C-2B7A14AEA7D6}" type="presParOf" srcId="{2BD49CA4-323F-4137-8AE8-3D93D5FED31B}" destId="{D83D154F-F39A-4B8E-A724-BE7ACB6C4E30}" srcOrd="0" destOrd="0" presId="urn:microsoft.com/office/officeart/2005/8/layout/hierarchy6"/>
    <dgm:cxn modelId="{3CDE604B-81A4-46E9-94A9-680B078C1B46}" type="presParOf" srcId="{2BD49CA4-323F-4137-8AE8-3D93D5FED31B}" destId="{9097A8AA-9306-413E-9DA4-1D5F942E3B7E}" srcOrd="1" destOrd="0" presId="urn:microsoft.com/office/officeart/2005/8/layout/hierarchy6"/>
    <dgm:cxn modelId="{E3BA6AE5-34FE-4327-9AAB-47556BDC74E2}" type="presParOf" srcId="{9097A8AA-9306-413E-9DA4-1D5F942E3B7E}" destId="{8FC5D109-CB54-4032-B47F-0FEE25484102}" srcOrd="0" destOrd="0" presId="urn:microsoft.com/office/officeart/2005/8/layout/hierarchy6"/>
    <dgm:cxn modelId="{B4B25224-3B6B-4CF6-9963-0FE508EA3DF4}" type="presParOf" srcId="{9097A8AA-9306-413E-9DA4-1D5F942E3B7E}" destId="{E2D6B1FD-06A5-4B65-B0FA-17DF0C498193}" srcOrd="1" destOrd="0" presId="urn:microsoft.com/office/officeart/2005/8/layout/hierarchy6"/>
    <dgm:cxn modelId="{389C9638-8448-496B-98BF-1F25CA88EA08}" type="presParOf" srcId="{E2D6B1FD-06A5-4B65-B0FA-17DF0C498193}" destId="{70EF3144-C1DF-49BC-8B78-470B0CF0399A}" srcOrd="0" destOrd="0" presId="urn:microsoft.com/office/officeart/2005/8/layout/hierarchy6"/>
    <dgm:cxn modelId="{6057E122-33F3-4009-88CA-526BAFCC9864}" type="presParOf" srcId="{E2D6B1FD-06A5-4B65-B0FA-17DF0C498193}" destId="{9FD1B838-225D-4E8C-81E8-ED06C8101A42}" srcOrd="1" destOrd="0" presId="urn:microsoft.com/office/officeart/2005/8/layout/hierarchy6"/>
    <dgm:cxn modelId="{28769134-E038-4074-974E-88B26A2761AB}" type="presParOf" srcId="{9097A8AA-9306-413E-9DA4-1D5F942E3B7E}" destId="{69167C6B-2172-4E0E-B12D-AA64FB46E998}" srcOrd="2" destOrd="0" presId="urn:microsoft.com/office/officeart/2005/8/layout/hierarchy6"/>
    <dgm:cxn modelId="{56336F22-E722-4E44-9788-FDA9A4AFB3BF}" type="presParOf" srcId="{9097A8AA-9306-413E-9DA4-1D5F942E3B7E}" destId="{E2192153-F1F8-44DF-9D0B-45748A2255C7}" srcOrd="3" destOrd="0" presId="urn:microsoft.com/office/officeart/2005/8/layout/hierarchy6"/>
    <dgm:cxn modelId="{D3B68B9E-D63E-4637-B252-E01C8A938E99}" type="presParOf" srcId="{E2192153-F1F8-44DF-9D0B-45748A2255C7}" destId="{7C855EBA-9A9A-4054-B0FC-754B4BAB012C}" srcOrd="0" destOrd="0" presId="urn:microsoft.com/office/officeart/2005/8/layout/hierarchy6"/>
    <dgm:cxn modelId="{BD426289-C3C1-4C12-8445-D561ECBC6CBB}" type="presParOf" srcId="{E2192153-F1F8-44DF-9D0B-45748A2255C7}" destId="{6EDA0E57-5E78-498D-B1B4-AA4E83A7C15C}" srcOrd="1" destOrd="0" presId="urn:microsoft.com/office/officeart/2005/8/layout/hierarchy6"/>
    <dgm:cxn modelId="{4AB52EDE-878F-448B-B7F9-B2F7336BC2C2}" type="presParOf" srcId="{9097A8AA-9306-413E-9DA4-1D5F942E3B7E}" destId="{5868AA8C-5368-4378-87AA-39880A2ED950}" srcOrd="4" destOrd="0" presId="urn:microsoft.com/office/officeart/2005/8/layout/hierarchy6"/>
    <dgm:cxn modelId="{52433606-9F7A-4EA0-B17D-CABC0ADDD53F}" type="presParOf" srcId="{9097A8AA-9306-413E-9DA4-1D5F942E3B7E}" destId="{C866BD1F-EA0A-4938-9976-4F2415B68BB4}" srcOrd="5" destOrd="0" presId="urn:microsoft.com/office/officeart/2005/8/layout/hierarchy6"/>
    <dgm:cxn modelId="{82D448AA-3AA3-4AED-984A-56A4673DD9F3}" type="presParOf" srcId="{C866BD1F-EA0A-4938-9976-4F2415B68BB4}" destId="{153532B6-DBE4-4E3A-889B-EBDEDA59B0FC}" srcOrd="0" destOrd="0" presId="urn:microsoft.com/office/officeart/2005/8/layout/hierarchy6"/>
    <dgm:cxn modelId="{55446A78-BE43-481A-86D3-2CEE710EF039}" type="presParOf" srcId="{C866BD1F-EA0A-4938-9976-4F2415B68BB4}" destId="{5808C438-AA07-4F73-A415-23B14A0A7138}" srcOrd="1" destOrd="0" presId="urn:microsoft.com/office/officeart/2005/8/layout/hierarchy6"/>
    <dgm:cxn modelId="{B6272F63-C451-4C0A-A889-3E31E9A071C6}" type="presParOf" srcId="{CF3D35D0-6DEE-4C8B-A132-C37EB379B5F4}" destId="{CFF1729A-BAF7-4FB9-91F6-DFB5DD9DF582}" srcOrd="2" destOrd="0" presId="urn:microsoft.com/office/officeart/2005/8/layout/hierarchy6"/>
    <dgm:cxn modelId="{331DB940-C11D-4421-80B7-7610D4E77667}" type="presParOf" srcId="{CF3D35D0-6DEE-4C8B-A132-C37EB379B5F4}" destId="{0F02FD80-67D8-4A8E-8277-33F7671E8711}" srcOrd="3" destOrd="0" presId="urn:microsoft.com/office/officeart/2005/8/layout/hierarchy6"/>
    <dgm:cxn modelId="{F94988C4-7042-480D-B9E1-8B725FF2F2A1}" type="presParOf" srcId="{0F02FD80-67D8-4A8E-8277-33F7671E8711}" destId="{D6BA6BEE-0998-4008-824D-620FF55A3ED2}" srcOrd="0" destOrd="0" presId="urn:microsoft.com/office/officeart/2005/8/layout/hierarchy6"/>
    <dgm:cxn modelId="{1FE0E71A-577F-4DF2-8332-EBFC79120146}" type="presParOf" srcId="{0F02FD80-67D8-4A8E-8277-33F7671E8711}" destId="{A18DEF97-1119-44D4-A12B-5369BD80E9DA}" srcOrd="1" destOrd="0" presId="urn:microsoft.com/office/officeart/2005/8/layout/hierarchy6"/>
    <dgm:cxn modelId="{5A71D82A-BA8D-4FD0-A4F6-D31D41481F7C}" type="presParOf" srcId="{A18DEF97-1119-44D4-A12B-5369BD80E9DA}" destId="{5CB3B70A-6750-4D0E-B0EB-877BF08D487A}" srcOrd="0" destOrd="0" presId="urn:microsoft.com/office/officeart/2005/8/layout/hierarchy6"/>
    <dgm:cxn modelId="{8033775C-05DB-4616-B5B9-A8C6C7EEC21E}" type="presParOf" srcId="{A18DEF97-1119-44D4-A12B-5369BD80E9DA}" destId="{3B78410C-711C-4B40-BAFB-9BB70B9914D3}" srcOrd="1" destOrd="0" presId="urn:microsoft.com/office/officeart/2005/8/layout/hierarchy6"/>
    <dgm:cxn modelId="{D30CE325-867E-4ED3-A5C4-9D5534CB207C}" type="presParOf" srcId="{3B78410C-711C-4B40-BAFB-9BB70B9914D3}" destId="{F7830F3C-F4D0-4158-95D5-B3E70C768FA8}" srcOrd="0" destOrd="0" presId="urn:microsoft.com/office/officeart/2005/8/layout/hierarchy6"/>
    <dgm:cxn modelId="{E296D92B-E960-4ACA-A737-BC07A2E78E8F}" type="presParOf" srcId="{3B78410C-711C-4B40-BAFB-9BB70B9914D3}" destId="{647D54B8-77D6-4BB6-9D98-285437D72A50}" srcOrd="1" destOrd="0" presId="urn:microsoft.com/office/officeart/2005/8/layout/hierarchy6"/>
    <dgm:cxn modelId="{ACC5151E-29A2-4DB3-8731-A1251F07CBF3}" type="presParOf" srcId="{CF3D35D0-6DEE-4C8B-A132-C37EB379B5F4}" destId="{C4C54E94-10B9-484D-8737-A042E9F7F6E3}" srcOrd="4" destOrd="0" presId="urn:microsoft.com/office/officeart/2005/8/layout/hierarchy6"/>
    <dgm:cxn modelId="{42B30C6A-AD54-40B5-BC8E-688863EF242D}" type="presParOf" srcId="{CF3D35D0-6DEE-4C8B-A132-C37EB379B5F4}" destId="{5C987D81-5DC2-4CF6-8DFF-F8163F99CEF3}" srcOrd="5" destOrd="0" presId="urn:microsoft.com/office/officeart/2005/8/layout/hierarchy6"/>
    <dgm:cxn modelId="{F7C96E93-2FDC-4332-B01F-4F6C827C6D6C}" type="presParOf" srcId="{5C987D81-5DC2-4CF6-8DFF-F8163F99CEF3}" destId="{11B29722-FB70-45A2-A3A1-80D7EA7804F5}" srcOrd="0" destOrd="0" presId="urn:microsoft.com/office/officeart/2005/8/layout/hierarchy6"/>
    <dgm:cxn modelId="{42059E06-20D3-4291-9769-557C88214C93}" type="presParOf" srcId="{5C987D81-5DC2-4CF6-8DFF-F8163F99CEF3}" destId="{C9B827D1-AA5F-49C9-BB73-6ABF6CDA6A3E}" srcOrd="1" destOrd="0" presId="urn:microsoft.com/office/officeart/2005/8/layout/hierarchy6"/>
    <dgm:cxn modelId="{F090530A-AA1A-433B-B66A-3B2CA49D5C92}" type="presParOf" srcId="{B68CEFC6-5870-4E46-B8AE-660462CE35D4}" destId="{B2FFB8DD-2C3A-49DF-9400-F399D8D4871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EBB8D0-A303-4B8F-8E0E-34252BFF05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270AF17-91D6-4477-A307-D90A6202F239}">
      <dgm:prSet/>
      <dgm:spPr/>
      <dgm:t>
        <a:bodyPr/>
        <a:lstStyle/>
        <a:p>
          <a:pPr rtl="0"/>
          <a:r>
            <a:rPr lang="en-IN" dirty="0" err="1">
              <a:latin typeface="Times New Roman" panose="02020603050405020304" pitchFamily="18" charset="0"/>
              <a:cs typeface="Times New Roman" panose="02020603050405020304" pitchFamily="18" charset="0"/>
            </a:rPr>
            <a:t>MoU</a:t>
          </a:r>
          <a:r>
            <a:rPr lang="en-IN" dirty="0">
              <a:latin typeface="Times New Roman" panose="02020603050405020304" pitchFamily="18" charset="0"/>
              <a:cs typeface="Times New Roman" panose="02020603050405020304" pitchFamily="18" charset="0"/>
            </a:rPr>
            <a:t> between </a:t>
          </a:r>
          <a:r>
            <a:rPr lang="en-IN" dirty="0" err="1">
              <a:latin typeface="Times New Roman" panose="02020603050405020304" pitchFamily="18" charset="0"/>
              <a:cs typeface="Times New Roman" panose="02020603050405020304" pitchFamily="18" charset="0"/>
            </a:rPr>
            <a:t>MoA</a:t>
          </a:r>
          <a:r>
            <a:rPr lang="en-IN" dirty="0">
              <a:latin typeface="Times New Roman" panose="02020603050405020304" pitchFamily="18" charset="0"/>
              <a:cs typeface="Times New Roman" panose="02020603050405020304" pitchFamily="18" charset="0"/>
            </a:rPr>
            <a:t> and </a:t>
          </a:r>
          <a:r>
            <a:rPr lang="en-IN" b="1" dirty="0">
              <a:latin typeface="Times New Roman" panose="02020603050405020304" pitchFamily="18" charset="0"/>
              <a:cs typeface="Times New Roman" panose="02020603050405020304" pitchFamily="18" charset="0"/>
            </a:rPr>
            <a:t>Ministry of Railways </a:t>
          </a:r>
          <a:r>
            <a:rPr lang="en-IN" dirty="0">
              <a:latin typeface="Times New Roman" panose="02020603050405020304" pitchFamily="18" charset="0"/>
              <a:cs typeface="Times New Roman" panose="02020603050405020304" pitchFamily="18" charset="0"/>
            </a:rPr>
            <a:t>for the establishment of AYUSH wings at 05 Railway Hospitals on 6</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February, 2018</a:t>
          </a:r>
        </a:p>
      </dgm:t>
    </dgm:pt>
    <dgm:pt modelId="{D4027EE4-C386-4F15-BC7B-D8D64B69DFCB}" type="parTrans" cxnId="{4F17D347-7DF9-4D9B-B4C2-B7D309DEDC31}">
      <dgm:prSet/>
      <dgm:spPr/>
      <dgm:t>
        <a:bodyPr/>
        <a:lstStyle/>
        <a:p>
          <a:endParaRPr lang="en-US"/>
        </a:p>
      </dgm:t>
    </dgm:pt>
    <dgm:pt modelId="{706B7E22-D484-467E-A190-B0183884EF75}" type="sibTrans" cxnId="{4F17D347-7DF9-4D9B-B4C2-B7D309DEDC31}">
      <dgm:prSet/>
      <dgm:spPr/>
      <dgm:t>
        <a:bodyPr/>
        <a:lstStyle/>
        <a:p>
          <a:endParaRPr lang="en-US"/>
        </a:p>
      </dgm:t>
    </dgm:pt>
    <dgm:pt modelId="{CD100B2D-83B4-4E14-8034-93B9757CEFA1}">
      <dgm:prSet/>
      <dgm:spPr/>
      <dgm:t>
        <a:bodyPr/>
        <a:lstStyle/>
        <a:p>
          <a:pPr rtl="0"/>
          <a:r>
            <a:rPr lang="en-IN" dirty="0" err="1">
              <a:latin typeface="Times New Roman" panose="02020603050405020304" pitchFamily="18" charset="0"/>
              <a:cs typeface="Times New Roman" panose="02020603050405020304" pitchFamily="18" charset="0"/>
            </a:rPr>
            <a:t>MoA</a:t>
          </a:r>
          <a:r>
            <a:rPr lang="en-IN" dirty="0">
              <a:latin typeface="Times New Roman" panose="02020603050405020304" pitchFamily="18" charset="0"/>
              <a:cs typeface="Times New Roman" panose="02020603050405020304" pitchFamily="18" charset="0"/>
            </a:rPr>
            <a:t> and </a:t>
          </a:r>
          <a:r>
            <a:rPr lang="en-IN" b="1" dirty="0">
              <a:latin typeface="Times New Roman" panose="02020603050405020304" pitchFamily="18" charset="0"/>
              <a:cs typeface="Times New Roman" panose="02020603050405020304" pitchFamily="18" charset="0"/>
            </a:rPr>
            <a:t>Ministry of Defence </a:t>
          </a:r>
          <a:r>
            <a:rPr lang="en-IN" dirty="0">
              <a:latin typeface="Times New Roman" panose="02020603050405020304" pitchFamily="18" charset="0"/>
              <a:cs typeface="Times New Roman" panose="02020603050405020304" pitchFamily="18" charset="0"/>
            </a:rPr>
            <a:t>signed a </a:t>
          </a:r>
          <a:r>
            <a:rPr lang="en-IN" dirty="0" err="1">
              <a:latin typeface="Times New Roman" panose="02020603050405020304" pitchFamily="18" charset="0"/>
              <a:cs typeface="Times New Roman" panose="02020603050405020304" pitchFamily="18" charset="0"/>
            </a:rPr>
            <a:t>MoU</a:t>
          </a:r>
          <a:r>
            <a:rPr lang="en-IN" dirty="0">
              <a:latin typeface="Times New Roman" panose="02020603050405020304" pitchFamily="18" charset="0"/>
              <a:cs typeface="Times New Roman" panose="02020603050405020304" pitchFamily="18" charset="0"/>
            </a:rPr>
            <a:t> for the introduction of Ayurveda under their health establishments on 21.10.2019</a:t>
          </a:r>
        </a:p>
      </dgm:t>
    </dgm:pt>
    <dgm:pt modelId="{FA8E8B92-3AFA-4856-AC26-6363C28AE155}" type="parTrans" cxnId="{6A0D2B96-C66D-41C3-97C3-6F2AE787A266}">
      <dgm:prSet/>
      <dgm:spPr/>
      <dgm:t>
        <a:bodyPr/>
        <a:lstStyle/>
        <a:p>
          <a:endParaRPr lang="en-US"/>
        </a:p>
      </dgm:t>
    </dgm:pt>
    <dgm:pt modelId="{B20EE485-8F41-4AC2-8860-DAB83A2D6672}" type="sibTrans" cxnId="{6A0D2B96-C66D-41C3-97C3-6F2AE787A266}">
      <dgm:prSet/>
      <dgm:spPr/>
      <dgm:t>
        <a:bodyPr/>
        <a:lstStyle/>
        <a:p>
          <a:endParaRPr lang="en-US"/>
        </a:p>
      </dgm:t>
    </dgm:pt>
    <dgm:pt modelId="{E3FD6ABA-2718-433F-A00F-73C4632F39A9}">
      <dgm:prSet/>
      <dgm:spPr/>
      <dgm:t>
        <a:bodyPr/>
        <a:lstStyle/>
        <a:p>
          <a:pPr rtl="0"/>
          <a:r>
            <a:rPr lang="en-IN" dirty="0" err="1">
              <a:latin typeface="Times New Roman" panose="02020603050405020304" pitchFamily="18" charset="0"/>
              <a:cs typeface="Times New Roman" panose="02020603050405020304" pitchFamily="18" charset="0"/>
            </a:rPr>
            <a:t>MoA</a:t>
          </a:r>
          <a:r>
            <a:rPr lang="en-IN" dirty="0">
              <a:latin typeface="Times New Roman" panose="02020603050405020304" pitchFamily="18" charset="0"/>
              <a:cs typeface="Times New Roman" panose="02020603050405020304" pitchFamily="18" charset="0"/>
            </a:rPr>
            <a:t> and </a:t>
          </a:r>
          <a:r>
            <a:rPr lang="en-IN" b="1" dirty="0">
              <a:latin typeface="Times New Roman" panose="02020603050405020304" pitchFamily="18" charset="0"/>
              <a:cs typeface="Times New Roman" panose="02020603050405020304" pitchFamily="18" charset="0"/>
            </a:rPr>
            <a:t>Ministry of Home Affairs </a:t>
          </a:r>
          <a:r>
            <a:rPr lang="en-IN" dirty="0">
              <a:latin typeface="Times New Roman" panose="02020603050405020304" pitchFamily="18" charset="0"/>
              <a:cs typeface="Times New Roman" panose="02020603050405020304" pitchFamily="18" charset="0"/>
            </a:rPr>
            <a:t>are in process to sign a </a:t>
          </a:r>
          <a:r>
            <a:rPr lang="en-IN" dirty="0" err="1">
              <a:latin typeface="Times New Roman" panose="02020603050405020304" pitchFamily="18" charset="0"/>
              <a:cs typeface="Times New Roman" panose="02020603050405020304" pitchFamily="18" charset="0"/>
            </a:rPr>
            <a:t>MoU</a:t>
          </a:r>
          <a:r>
            <a:rPr lang="en-IN" dirty="0">
              <a:latin typeface="Times New Roman" panose="02020603050405020304" pitchFamily="18" charset="0"/>
              <a:cs typeface="Times New Roman" panose="02020603050405020304" pitchFamily="18" charset="0"/>
            </a:rPr>
            <a:t> to integrate AYUSH services in Central Armed Police Forces (CAPFs)</a:t>
          </a:r>
        </a:p>
      </dgm:t>
    </dgm:pt>
    <dgm:pt modelId="{53E5DA25-2E51-4203-8E6C-5D260C7C40F5}" type="parTrans" cxnId="{7C8D6B6D-A201-44E7-8231-FEE43207C193}">
      <dgm:prSet/>
      <dgm:spPr/>
      <dgm:t>
        <a:bodyPr/>
        <a:lstStyle/>
        <a:p>
          <a:endParaRPr lang="en-US"/>
        </a:p>
      </dgm:t>
    </dgm:pt>
    <dgm:pt modelId="{3F85B541-F514-4A8E-A7AC-4D9FA850377A}" type="sibTrans" cxnId="{7C8D6B6D-A201-44E7-8231-FEE43207C193}">
      <dgm:prSet/>
      <dgm:spPr/>
      <dgm:t>
        <a:bodyPr/>
        <a:lstStyle/>
        <a:p>
          <a:endParaRPr lang="en-US"/>
        </a:p>
      </dgm:t>
    </dgm:pt>
    <dgm:pt modelId="{6C48E616-9920-4FC8-ADBB-E2262F6FCA49}">
      <dgm:prSet/>
      <dgm:spPr/>
      <dgm:t>
        <a:bodyPr/>
        <a:lstStyle/>
        <a:p>
          <a:pPr rtl="0"/>
          <a:r>
            <a:rPr lang="en-IN" dirty="0" err="1">
              <a:latin typeface="Times New Roman" panose="02020603050405020304" pitchFamily="18" charset="0"/>
              <a:cs typeface="Times New Roman" panose="02020603050405020304" pitchFamily="18" charset="0"/>
            </a:rPr>
            <a:t>MoA</a:t>
          </a:r>
          <a:r>
            <a:rPr lang="en-IN" dirty="0">
              <a:latin typeface="Times New Roman" panose="02020603050405020304" pitchFamily="18" charset="0"/>
              <a:cs typeface="Times New Roman" panose="02020603050405020304" pitchFamily="18" charset="0"/>
            </a:rPr>
            <a:t> Signed </a:t>
          </a:r>
          <a:r>
            <a:rPr lang="en-IN" dirty="0" err="1">
              <a:latin typeface="Times New Roman" panose="02020603050405020304" pitchFamily="18" charset="0"/>
              <a:cs typeface="Times New Roman" panose="02020603050405020304" pitchFamily="18" charset="0"/>
            </a:rPr>
            <a:t>MoU</a:t>
          </a:r>
          <a:r>
            <a:rPr lang="en-IN" dirty="0">
              <a:latin typeface="Times New Roman" panose="02020603050405020304" pitchFamily="18" charset="0"/>
              <a:cs typeface="Times New Roman" panose="02020603050405020304" pitchFamily="18" charset="0"/>
            </a:rPr>
            <a:t> with </a:t>
          </a:r>
          <a:r>
            <a:rPr lang="en-IN" b="1" dirty="0">
              <a:latin typeface="Times New Roman" panose="02020603050405020304" pitchFamily="18" charset="0"/>
              <a:cs typeface="Times New Roman" panose="02020603050405020304" pitchFamily="18" charset="0"/>
            </a:rPr>
            <a:t>MSME </a:t>
          </a:r>
          <a:r>
            <a:rPr lang="en-IN" dirty="0">
              <a:latin typeface="Times New Roman" panose="02020603050405020304" pitchFamily="18" charset="0"/>
              <a:cs typeface="Times New Roman" panose="02020603050405020304" pitchFamily="18" charset="0"/>
            </a:rPr>
            <a:t>to develop Entrepreneurship in AYUSH sector and establishment of incubation centres</a:t>
          </a:r>
        </a:p>
      </dgm:t>
    </dgm:pt>
    <dgm:pt modelId="{E64B6965-25C3-4C09-98C2-E8DBFF73E9C5}" type="parTrans" cxnId="{E3655C48-077B-49AE-8BC2-2F6F462C47E9}">
      <dgm:prSet/>
      <dgm:spPr/>
      <dgm:t>
        <a:bodyPr/>
        <a:lstStyle/>
        <a:p>
          <a:endParaRPr lang="en-US"/>
        </a:p>
      </dgm:t>
    </dgm:pt>
    <dgm:pt modelId="{89546BB3-396E-4E2B-860F-9142C8C8E19D}" type="sibTrans" cxnId="{E3655C48-077B-49AE-8BC2-2F6F462C47E9}">
      <dgm:prSet/>
      <dgm:spPr/>
      <dgm:t>
        <a:bodyPr/>
        <a:lstStyle/>
        <a:p>
          <a:endParaRPr lang="en-US"/>
        </a:p>
      </dgm:t>
    </dgm:pt>
    <dgm:pt modelId="{2775A2DD-2722-43A1-851B-A787BDF655E8}">
      <dgm:prSet/>
      <dgm:spPr/>
      <dgm:t>
        <a:bodyPr/>
        <a:lstStyle/>
        <a:p>
          <a:pPr rtl="0"/>
          <a:r>
            <a:rPr lang="en-IN" dirty="0" err="1">
              <a:latin typeface="Times New Roman" panose="02020603050405020304" pitchFamily="18" charset="0"/>
              <a:cs typeface="Times New Roman" panose="02020603050405020304" pitchFamily="18" charset="0"/>
            </a:rPr>
            <a:t>MoA</a:t>
          </a:r>
          <a:r>
            <a:rPr lang="en-IN" dirty="0">
              <a:latin typeface="Times New Roman" panose="02020603050405020304" pitchFamily="18" charset="0"/>
              <a:cs typeface="Times New Roman" panose="02020603050405020304" pitchFamily="18" charset="0"/>
            </a:rPr>
            <a:t> is also working in collaboration with </a:t>
          </a:r>
          <a:r>
            <a:rPr lang="en-IN" b="1" dirty="0">
              <a:latin typeface="Times New Roman" panose="02020603050405020304" pitchFamily="18" charset="0"/>
              <a:cs typeface="Times New Roman" panose="02020603050405020304" pitchFamily="18" charset="0"/>
            </a:rPr>
            <a:t>Ministry of Labour and Employment </a:t>
          </a:r>
          <a:r>
            <a:rPr lang="en-IN" dirty="0">
              <a:latin typeface="Times New Roman" panose="02020603050405020304" pitchFamily="18" charset="0"/>
              <a:cs typeface="Times New Roman" panose="02020603050405020304" pitchFamily="18" charset="0"/>
            </a:rPr>
            <a:t>for the promotion of AYUSH systems. 314 AYUSH units are functional under the health establishment of M/o L&amp;E</a:t>
          </a:r>
          <a:r>
            <a:rPr lang="en-US" dirty="0">
              <a:latin typeface="Times New Roman" panose="02020603050405020304" pitchFamily="18" charset="0"/>
              <a:cs typeface="Times New Roman" panose="02020603050405020304" pitchFamily="18" charset="0"/>
            </a:rPr>
            <a:t>. An Ayurveda hospital at Delhi, has also been established.</a:t>
          </a:r>
          <a:endParaRPr lang="en-IN" dirty="0">
            <a:latin typeface="Times New Roman" panose="02020603050405020304" pitchFamily="18" charset="0"/>
            <a:cs typeface="Times New Roman" panose="02020603050405020304" pitchFamily="18" charset="0"/>
          </a:endParaRPr>
        </a:p>
      </dgm:t>
    </dgm:pt>
    <dgm:pt modelId="{41533026-1D0C-49D5-9A7F-402667779507}" type="parTrans" cxnId="{DD793A06-FC24-4260-91FA-796868E02EB5}">
      <dgm:prSet/>
      <dgm:spPr/>
      <dgm:t>
        <a:bodyPr/>
        <a:lstStyle/>
        <a:p>
          <a:endParaRPr lang="en-US"/>
        </a:p>
      </dgm:t>
    </dgm:pt>
    <dgm:pt modelId="{5ECF9B3D-C68E-415F-A549-09FBD6D8E787}" type="sibTrans" cxnId="{DD793A06-FC24-4260-91FA-796868E02EB5}">
      <dgm:prSet/>
      <dgm:spPr/>
      <dgm:t>
        <a:bodyPr/>
        <a:lstStyle/>
        <a:p>
          <a:endParaRPr lang="en-US"/>
        </a:p>
      </dgm:t>
    </dgm:pt>
    <dgm:pt modelId="{48C49C10-9057-4777-96A3-7564A6B05740}">
      <dgm:prSet/>
      <dgm:spPr/>
      <dgm:t>
        <a:bodyPr/>
        <a:lstStyle/>
        <a:p>
          <a:pPr rtl="0"/>
          <a:r>
            <a:rPr lang="en-IN" dirty="0">
              <a:latin typeface="Times New Roman" panose="02020603050405020304" pitchFamily="18" charset="0"/>
              <a:cs typeface="Times New Roman" panose="02020603050405020304" pitchFamily="18" charset="0"/>
            </a:rPr>
            <a:t>As an outcome of the discussion between Ministry of AYUSH and </a:t>
          </a:r>
          <a:r>
            <a:rPr lang="en-IN" b="1" dirty="0">
              <a:latin typeface="Times New Roman" panose="02020603050405020304" pitchFamily="18" charset="0"/>
              <a:cs typeface="Times New Roman" panose="02020603050405020304" pitchFamily="18" charset="0"/>
            </a:rPr>
            <a:t>Ministry of Power</a:t>
          </a:r>
          <a:r>
            <a:rPr lang="en-IN" dirty="0">
              <a:latin typeface="Times New Roman" panose="02020603050405020304" pitchFamily="18" charset="0"/>
              <a:cs typeface="Times New Roman" panose="02020603050405020304" pitchFamily="18" charset="0"/>
            </a:rPr>
            <a:t>, National Thermal Power Corporation (</a:t>
          </a:r>
          <a:r>
            <a:rPr lang="en-IN" b="1" dirty="0">
              <a:latin typeface="Times New Roman" panose="02020603050405020304" pitchFamily="18" charset="0"/>
              <a:cs typeface="Times New Roman" panose="02020603050405020304" pitchFamily="18" charset="0"/>
            </a:rPr>
            <a:t>NTPC</a:t>
          </a:r>
          <a:r>
            <a:rPr lang="en-IN" dirty="0">
              <a:latin typeface="Times New Roman" panose="02020603050405020304" pitchFamily="18" charset="0"/>
              <a:cs typeface="Times New Roman" panose="02020603050405020304" pitchFamily="18" charset="0"/>
            </a:rPr>
            <a:t>) has agreed to establish 05 Ayurveda Hospitals in the Country.</a:t>
          </a:r>
        </a:p>
      </dgm:t>
    </dgm:pt>
    <dgm:pt modelId="{BCDC96FC-40A6-447D-8B48-06BFEFAA6322}" type="parTrans" cxnId="{CD17154A-D3DA-4A89-B4C8-AA38240DB9ED}">
      <dgm:prSet/>
      <dgm:spPr/>
      <dgm:t>
        <a:bodyPr/>
        <a:lstStyle/>
        <a:p>
          <a:endParaRPr lang="en-US"/>
        </a:p>
      </dgm:t>
    </dgm:pt>
    <dgm:pt modelId="{D5F1930B-B418-42D4-86BE-ED6305EEC5C8}" type="sibTrans" cxnId="{CD17154A-D3DA-4A89-B4C8-AA38240DB9ED}">
      <dgm:prSet/>
      <dgm:spPr/>
      <dgm:t>
        <a:bodyPr/>
        <a:lstStyle/>
        <a:p>
          <a:endParaRPr lang="en-US"/>
        </a:p>
      </dgm:t>
    </dgm:pt>
    <dgm:pt modelId="{1CF7E010-B4B2-4158-B03D-4F6BC6D0F191}" type="pres">
      <dgm:prSet presAssocID="{76EBB8D0-A303-4B8F-8E0E-34252BFF051C}" presName="vert0" presStyleCnt="0">
        <dgm:presLayoutVars>
          <dgm:dir/>
          <dgm:animOne val="branch"/>
          <dgm:animLvl val="lvl"/>
        </dgm:presLayoutVars>
      </dgm:prSet>
      <dgm:spPr/>
    </dgm:pt>
    <dgm:pt modelId="{6655E62E-8B09-4F40-8CF3-582C9FC451E9}" type="pres">
      <dgm:prSet presAssocID="{D270AF17-91D6-4477-A307-D90A6202F239}" presName="thickLine" presStyleLbl="alignNode1" presStyleIdx="0" presStyleCnt="6"/>
      <dgm:spPr/>
    </dgm:pt>
    <dgm:pt modelId="{A53149BF-0757-4603-9876-5829EC06BB27}" type="pres">
      <dgm:prSet presAssocID="{D270AF17-91D6-4477-A307-D90A6202F239}" presName="horz1" presStyleCnt="0"/>
      <dgm:spPr/>
    </dgm:pt>
    <dgm:pt modelId="{64AD18D0-6230-43BC-B518-8A00EE28D678}" type="pres">
      <dgm:prSet presAssocID="{D270AF17-91D6-4477-A307-D90A6202F239}" presName="tx1" presStyleLbl="revTx" presStyleIdx="0" presStyleCnt="6"/>
      <dgm:spPr/>
    </dgm:pt>
    <dgm:pt modelId="{47E28F8A-2145-4D57-8957-F2DEC0988499}" type="pres">
      <dgm:prSet presAssocID="{D270AF17-91D6-4477-A307-D90A6202F239}" presName="vert1" presStyleCnt="0"/>
      <dgm:spPr/>
    </dgm:pt>
    <dgm:pt modelId="{B48DFAB3-1CBC-47DC-B720-5DAE4A6BEC15}" type="pres">
      <dgm:prSet presAssocID="{CD100B2D-83B4-4E14-8034-93B9757CEFA1}" presName="thickLine" presStyleLbl="alignNode1" presStyleIdx="1" presStyleCnt="6"/>
      <dgm:spPr/>
    </dgm:pt>
    <dgm:pt modelId="{BC15A04A-9580-4D9D-B636-22CB7C2A415B}" type="pres">
      <dgm:prSet presAssocID="{CD100B2D-83B4-4E14-8034-93B9757CEFA1}" presName="horz1" presStyleCnt="0"/>
      <dgm:spPr/>
    </dgm:pt>
    <dgm:pt modelId="{CF2C9AB9-7C39-4066-BA2F-C3F2E4E9194D}" type="pres">
      <dgm:prSet presAssocID="{CD100B2D-83B4-4E14-8034-93B9757CEFA1}" presName="tx1" presStyleLbl="revTx" presStyleIdx="1" presStyleCnt="6"/>
      <dgm:spPr/>
    </dgm:pt>
    <dgm:pt modelId="{40831237-3C0E-4EEB-8010-F953EB4A4C8B}" type="pres">
      <dgm:prSet presAssocID="{CD100B2D-83B4-4E14-8034-93B9757CEFA1}" presName="vert1" presStyleCnt="0"/>
      <dgm:spPr/>
    </dgm:pt>
    <dgm:pt modelId="{24E3C15B-9B52-4665-9DAC-5E5B83094B82}" type="pres">
      <dgm:prSet presAssocID="{E3FD6ABA-2718-433F-A00F-73C4632F39A9}" presName="thickLine" presStyleLbl="alignNode1" presStyleIdx="2" presStyleCnt="6"/>
      <dgm:spPr/>
    </dgm:pt>
    <dgm:pt modelId="{8855FAD4-ED7E-45ED-BB08-89F0E131B788}" type="pres">
      <dgm:prSet presAssocID="{E3FD6ABA-2718-433F-A00F-73C4632F39A9}" presName="horz1" presStyleCnt="0"/>
      <dgm:spPr/>
    </dgm:pt>
    <dgm:pt modelId="{0088B0EA-3142-434D-B300-129B748D7A92}" type="pres">
      <dgm:prSet presAssocID="{E3FD6ABA-2718-433F-A00F-73C4632F39A9}" presName="tx1" presStyleLbl="revTx" presStyleIdx="2" presStyleCnt="6"/>
      <dgm:spPr/>
    </dgm:pt>
    <dgm:pt modelId="{262524DB-C4B3-4C5E-B30F-8DC4160AC0F1}" type="pres">
      <dgm:prSet presAssocID="{E3FD6ABA-2718-433F-A00F-73C4632F39A9}" presName="vert1" presStyleCnt="0"/>
      <dgm:spPr/>
    </dgm:pt>
    <dgm:pt modelId="{A7F6CAD0-13F5-40E1-8A6D-D6FD7A03D36F}" type="pres">
      <dgm:prSet presAssocID="{6C48E616-9920-4FC8-ADBB-E2262F6FCA49}" presName="thickLine" presStyleLbl="alignNode1" presStyleIdx="3" presStyleCnt="6"/>
      <dgm:spPr/>
    </dgm:pt>
    <dgm:pt modelId="{A7C4754D-B161-41DA-8D40-7AEF64DF27F6}" type="pres">
      <dgm:prSet presAssocID="{6C48E616-9920-4FC8-ADBB-E2262F6FCA49}" presName="horz1" presStyleCnt="0"/>
      <dgm:spPr/>
    </dgm:pt>
    <dgm:pt modelId="{AA22060C-3A48-42B6-A450-8FCD3FB5D860}" type="pres">
      <dgm:prSet presAssocID="{6C48E616-9920-4FC8-ADBB-E2262F6FCA49}" presName="tx1" presStyleLbl="revTx" presStyleIdx="3" presStyleCnt="6"/>
      <dgm:spPr/>
    </dgm:pt>
    <dgm:pt modelId="{9E7E3E1B-02F1-4114-BFF5-31B480961856}" type="pres">
      <dgm:prSet presAssocID="{6C48E616-9920-4FC8-ADBB-E2262F6FCA49}" presName="vert1" presStyleCnt="0"/>
      <dgm:spPr/>
    </dgm:pt>
    <dgm:pt modelId="{623AFBAF-CB18-4A5E-A589-6D7F27D86360}" type="pres">
      <dgm:prSet presAssocID="{2775A2DD-2722-43A1-851B-A787BDF655E8}" presName="thickLine" presStyleLbl="alignNode1" presStyleIdx="4" presStyleCnt="6"/>
      <dgm:spPr/>
    </dgm:pt>
    <dgm:pt modelId="{53FDDBA1-523A-4B64-92E7-33BD1DF2C819}" type="pres">
      <dgm:prSet presAssocID="{2775A2DD-2722-43A1-851B-A787BDF655E8}" presName="horz1" presStyleCnt="0"/>
      <dgm:spPr/>
    </dgm:pt>
    <dgm:pt modelId="{17BB8A4F-BD99-4471-9BD3-1D56FF6C0147}" type="pres">
      <dgm:prSet presAssocID="{2775A2DD-2722-43A1-851B-A787BDF655E8}" presName="tx1" presStyleLbl="revTx" presStyleIdx="4" presStyleCnt="6"/>
      <dgm:spPr/>
    </dgm:pt>
    <dgm:pt modelId="{1EFE6301-C129-4A5B-B3A2-43A022F17740}" type="pres">
      <dgm:prSet presAssocID="{2775A2DD-2722-43A1-851B-A787BDF655E8}" presName="vert1" presStyleCnt="0"/>
      <dgm:spPr/>
    </dgm:pt>
    <dgm:pt modelId="{F15DB5A6-D8C0-4E03-861E-F1D26D4F63E9}" type="pres">
      <dgm:prSet presAssocID="{48C49C10-9057-4777-96A3-7564A6B05740}" presName="thickLine" presStyleLbl="alignNode1" presStyleIdx="5" presStyleCnt="6"/>
      <dgm:spPr/>
    </dgm:pt>
    <dgm:pt modelId="{5CFCCF57-57C6-41AE-92AF-32195F48042D}" type="pres">
      <dgm:prSet presAssocID="{48C49C10-9057-4777-96A3-7564A6B05740}" presName="horz1" presStyleCnt="0"/>
      <dgm:spPr/>
    </dgm:pt>
    <dgm:pt modelId="{F7A96D8E-D9D6-4243-9072-65A812E2A0DD}" type="pres">
      <dgm:prSet presAssocID="{48C49C10-9057-4777-96A3-7564A6B05740}" presName="tx1" presStyleLbl="revTx" presStyleIdx="5" presStyleCnt="6"/>
      <dgm:spPr/>
    </dgm:pt>
    <dgm:pt modelId="{9ECBEEE9-B23A-4855-A2E3-5D0EB9AD37A0}" type="pres">
      <dgm:prSet presAssocID="{48C49C10-9057-4777-96A3-7564A6B05740}" presName="vert1" presStyleCnt="0"/>
      <dgm:spPr/>
    </dgm:pt>
  </dgm:ptLst>
  <dgm:cxnLst>
    <dgm:cxn modelId="{CE242906-838F-441E-A0E1-CAE01BAAC914}" type="presOf" srcId="{CD100B2D-83B4-4E14-8034-93B9757CEFA1}" destId="{CF2C9AB9-7C39-4066-BA2F-C3F2E4E9194D}" srcOrd="0" destOrd="0" presId="urn:microsoft.com/office/officeart/2008/layout/LinedList"/>
    <dgm:cxn modelId="{DD793A06-FC24-4260-91FA-796868E02EB5}" srcId="{76EBB8D0-A303-4B8F-8E0E-34252BFF051C}" destId="{2775A2DD-2722-43A1-851B-A787BDF655E8}" srcOrd="4" destOrd="0" parTransId="{41533026-1D0C-49D5-9A7F-402667779507}" sibTransId="{5ECF9B3D-C68E-415F-A549-09FBD6D8E787}"/>
    <dgm:cxn modelId="{66DDAA13-4E09-456A-B12F-3B5F3B7AE12F}" type="presOf" srcId="{76EBB8D0-A303-4B8F-8E0E-34252BFF051C}" destId="{1CF7E010-B4B2-4158-B03D-4F6BC6D0F191}" srcOrd="0" destOrd="0" presId="urn:microsoft.com/office/officeart/2008/layout/LinedList"/>
    <dgm:cxn modelId="{48E30927-B5A0-441F-857E-E2AAF3BB8D34}" type="presOf" srcId="{48C49C10-9057-4777-96A3-7564A6B05740}" destId="{F7A96D8E-D9D6-4243-9072-65A812E2A0DD}" srcOrd="0" destOrd="0" presId="urn:microsoft.com/office/officeart/2008/layout/LinedList"/>
    <dgm:cxn modelId="{2820E140-EEE9-4142-BEC7-5897CF687F6B}" type="presOf" srcId="{6C48E616-9920-4FC8-ADBB-E2262F6FCA49}" destId="{AA22060C-3A48-42B6-A450-8FCD3FB5D860}" srcOrd="0" destOrd="0" presId="urn:microsoft.com/office/officeart/2008/layout/LinedList"/>
    <dgm:cxn modelId="{01B3235D-DC40-4362-BEA2-FEA8FDB05383}" type="presOf" srcId="{2775A2DD-2722-43A1-851B-A787BDF655E8}" destId="{17BB8A4F-BD99-4471-9BD3-1D56FF6C0147}" srcOrd="0" destOrd="0" presId="urn:microsoft.com/office/officeart/2008/layout/LinedList"/>
    <dgm:cxn modelId="{4F17D347-7DF9-4D9B-B4C2-B7D309DEDC31}" srcId="{76EBB8D0-A303-4B8F-8E0E-34252BFF051C}" destId="{D270AF17-91D6-4477-A307-D90A6202F239}" srcOrd="0" destOrd="0" parTransId="{D4027EE4-C386-4F15-BC7B-D8D64B69DFCB}" sibTransId="{706B7E22-D484-467E-A190-B0183884EF75}"/>
    <dgm:cxn modelId="{E3655C48-077B-49AE-8BC2-2F6F462C47E9}" srcId="{76EBB8D0-A303-4B8F-8E0E-34252BFF051C}" destId="{6C48E616-9920-4FC8-ADBB-E2262F6FCA49}" srcOrd="3" destOrd="0" parTransId="{E64B6965-25C3-4C09-98C2-E8DBFF73E9C5}" sibTransId="{89546BB3-396E-4E2B-860F-9142C8C8E19D}"/>
    <dgm:cxn modelId="{CD17154A-D3DA-4A89-B4C8-AA38240DB9ED}" srcId="{76EBB8D0-A303-4B8F-8E0E-34252BFF051C}" destId="{48C49C10-9057-4777-96A3-7564A6B05740}" srcOrd="5" destOrd="0" parTransId="{BCDC96FC-40A6-447D-8B48-06BFEFAA6322}" sibTransId="{D5F1930B-B418-42D4-86BE-ED6305EEC5C8}"/>
    <dgm:cxn modelId="{7C8D6B6D-A201-44E7-8231-FEE43207C193}" srcId="{76EBB8D0-A303-4B8F-8E0E-34252BFF051C}" destId="{E3FD6ABA-2718-433F-A00F-73C4632F39A9}" srcOrd="2" destOrd="0" parTransId="{53E5DA25-2E51-4203-8E6C-5D260C7C40F5}" sibTransId="{3F85B541-F514-4A8E-A7AC-4D9FA850377A}"/>
    <dgm:cxn modelId="{2A94998C-F806-4862-A9F3-836F2B6FF900}" type="presOf" srcId="{E3FD6ABA-2718-433F-A00F-73C4632F39A9}" destId="{0088B0EA-3142-434D-B300-129B748D7A92}" srcOrd="0" destOrd="0" presId="urn:microsoft.com/office/officeart/2008/layout/LinedList"/>
    <dgm:cxn modelId="{6A0D2B96-C66D-41C3-97C3-6F2AE787A266}" srcId="{76EBB8D0-A303-4B8F-8E0E-34252BFF051C}" destId="{CD100B2D-83B4-4E14-8034-93B9757CEFA1}" srcOrd="1" destOrd="0" parTransId="{FA8E8B92-3AFA-4856-AC26-6363C28AE155}" sibTransId="{B20EE485-8F41-4AC2-8860-DAB83A2D6672}"/>
    <dgm:cxn modelId="{E99173B8-3FA3-49CD-84CF-C3E560B39F65}" type="presOf" srcId="{D270AF17-91D6-4477-A307-D90A6202F239}" destId="{64AD18D0-6230-43BC-B518-8A00EE28D678}" srcOrd="0" destOrd="0" presId="urn:microsoft.com/office/officeart/2008/layout/LinedList"/>
    <dgm:cxn modelId="{3AC24B84-1F1D-4039-BAC9-E0161E604C60}" type="presParOf" srcId="{1CF7E010-B4B2-4158-B03D-4F6BC6D0F191}" destId="{6655E62E-8B09-4F40-8CF3-582C9FC451E9}" srcOrd="0" destOrd="0" presId="urn:microsoft.com/office/officeart/2008/layout/LinedList"/>
    <dgm:cxn modelId="{80D16C76-6C5C-439B-A057-85BC2ED62294}" type="presParOf" srcId="{1CF7E010-B4B2-4158-B03D-4F6BC6D0F191}" destId="{A53149BF-0757-4603-9876-5829EC06BB27}" srcOrd="1" destOrd="0" presId="urn:microsoft.com/office/officeart/2008/layout/LinedList"/>
    <dgm:cxn modelId="{5A2459FC-9A6B-4185-B012-3010B582A7C6}" type="presParOf" srcId="{A53149BF-0757-4603-9876-5829EC06BB27}" destId="{64AD18D0-6230-43BC-B518-8A00EE28D678}" srcOrd="0" destOrd="0" presId="urn:microsoft.com/office/officeart/2008/layout/LinedList"/>
    <dgm:cxn modelId="{B26A248C-3986-464C-8681-94348F829BD7}" type="presParOf" srcId="{A53149BF-0757-4603-9876-5829EC06BB27}" destId="{47E28F8A-2145-4D57-8957-F2DEC0988499}" srcOrd="1" destOrd="0" presId="urn:microsoft.com/office/officeart/2008/layout/LinedList"/>
    <dgm:cxn modelId="{DA80CB6A-AF86-441B-80A3-39900A7B70F7}" type="presParOf" srcId="{1CF7E010-B4B2-4158-B03D-4F6BC6D0F191}" destId="{B48DFAB3-1CBC-47DC-B720-5DAE4A6BEC15}" srcOrd="2" destOrd="0" presId="urn:microsoft.com/office/officeart/2008/layout/LinedList"/>
    <dgm:cxn modelId="{B0515EF5-4DFD-454C-ABA4-00CDE9AF3DA0}" type="presParOf" srcId="{1CF7E010-B4B2-4158-B03D-4F6BC6D0F191}" destId="{BC15A04A-9580-4D9D-B636-22CB7C2A415B}" srcOrd="3" destOrd="0" presId="urn:microsoft.com/office/officeart/2008/layout/LinedList"/>
    <dgm:cxn modelId="{41EC2D2D-5547-4960-9E15-8136FD363E02}" type="presParOf" srcId="{BC15A04A-9580-4D9D-B636-22CB7C2A415B}" destId="{CF2C9AB9-7C39-4066-BA2F-C3F2E4E9194D}" srcOrd="0" destOrd="0" presId="urn:microsoft.com/office/officeart/2008/layout/LinedList"/>
    <dgm:cxn modelId="{FE81C651-ADDE-49B1-8459-C060284AD855}" type="presParOf" srcId="{BC15A04A-9580-4D9D-B636-22CB7C2A415B}" destId="{40831237-3C0E-4EEB-8010-F953EB4A4C8B}" srcOrd="1" destOrd="0" presId="urn:microsoft.com/office/officeart/2008/layout/LinedList"/>
    <dgm:cxn modelId="{C916D080-B68A-4FD8-B6CC-D92B633002DD}" type="presParOf" srcId="{1CF7E010-B4B2-4158-B03D-4F6BC6D0F191}" destId="{24E3C15B-9B52-4665-9DAC-5E5B83094B82}" srcOrd="4" destOrd="0" presId="urn:microsoft.com/office/officeart/2008/layout/LinedList"/>
    <dgm:cxn modelId="{390A61CC-E758-4C57-82BA-8F44E2F5CDA5}" type="presParOf" srcId="{1CF7E010-B4B2-4158-B03D-4F6BC6D0F191}" destId="{8855FAD4-ED7E-45ED-BB08-89F0E131B788}" srcOrd="5" destOrd="0" presId="urn:microsoft.com/office/officeart/2008/layout/LinedList"/>
    <dgm:cxn modelId="{97A76EDE-04E1-46A6-B448-53E6C59DA67D}" type="presParOf" srcId="{8855FAD4-ED7E-45ED-BB08-89F0E131B788}" destId="{0088B0EA-3142-434D-B300-129B748D7A92}" srcOrd="0" destOrd="0" presId="urn:microsoft.com/office/officeart/2008/layout/LinedList"/>
    <dgm:cxn modelId="{C34074F4-483A-48DE-BAD6-CAA75285C52D}" type="presParOf" srcId="{8855FAD4-ED7E-45ED-BB08-89F0E131B788}" destId="{262524DB-C4B3-4C5E-B30F-8DC4160AC0F1}" srcOrd="1" destOrd="0" presId="urn:microsoft.com/office/officeart/2008/layout/LinedList"/>
    <dgm:cxn modelId="{28510611-7762-44FF-8ACF-55B7740FA63B}" type="presParOf" srcId="{1CF7E010-B4B2-4158-B03D-4F6BC6D0F191}" destId="{A7F6CAD0-13F5-40E1-8A6D-D6FD7A03D36F}" srcOrd="6" destOrd="0" presId="urn:microsoft.com/office/officeart/2008/layout/LinedList"/>
    <dgm:cxn modelId="{BDC4622C-8A2D-48A3-A836-9DA9D1818E88}" type="presParOf" srcId="{1CF7E010-B4B2-4158-B03D-4F6BC6D0F191}" destId="{A7C4754D-B161-41DA-8D40-7AEF64DF27F6}" srcOrd="7" destOrd="0" presId="urn:microsoft.com/office/officeart/2008/layout/LinedList"/>
    <dgm:cxn modelId="{A7C86FF4-DB44-4F05-8210-92DF5845A251}" type="presParOf" srcId="{A7C4754D-B161-41DA-8D40-7AEF64DF27F6}" destId="{AA22060C-3A48-42B6-A450-8FCD3FB5D860}" srcOrd="0" destOrd="0" presId="urn:microsoft.com/office/officeart/2008/layout/LinedList"/>
    <dgm:cxn modelId="{0316B770-1A9D-4457-9888-9CA7A170ACA9}" type="presParOf" srcId="{A7C4754D-B161-41DA-8D40-7AEF64DF27F6}" destId="{9E7E3E1B-02F1-4114-BFF5-31B480961856}" srcOrd="1" destOrd="0" presId="urn:microsoft.com/office/officeart/2008/layout/LinedList"/>
    <dgm:cxn modelId="{D45814FA-29CA-4012-B5F2-8538D99697B0}" type="presParOf" srcId="{1CF7E010-B4B2-4158-B03D-4F6BC6D0F191}" destId="{623AFBAF-CB18-4A5E-A589-6D7F27D86360}" srcOrd="8" destOrd="0" presId="urn:microsoft.com/office/officeart/2008/layout/LinedList"/>
    <dgm:cxn modelId="{08D6F574-B121-413E-BE8F-676676A4E431}" type="presParOf" srcId="{1CF7E010-B4B2-4158-B03D-4F6BC6D0F191}" destId="{53FDDBA1-523A-4B64-92E7-33BD1DF2C819}" srcOrd="9" destOrd="0" presId="urn:microsoft.com/office/officeart/2008/layout/LinedList"/>
    <dgm:cxn modelId="{AC4177DD-CB15-4F8F-B612-D9C54DE701B3}" type="presParOf" srcId="{53FDDBA1-523A-4B64-92E7-33BD1DF2C819}" destId="{17BB8A4F-BD99-4471-9BD3-1D56FF6C0147}" srcOrd="0" destOrd="0" presId="urn:microsoft.com/office/officeart/2008/layout/LinedList"/>
    <dgm:cxn modelId="{9B818C72-CF34-4E07-94DD-7E3830C652EA}" type="presParOf" srcId="{53FDDBA1-523A-4B64-92E7-33BD1DF2C819}" destId="{1EFE6301-C129-4A5B-B3A2-43A022F17740}" srcOrd="1" destOrd="0" presId="urn:microsoft.com/office/officeart/2008/layout/LinedList"/>
    <dgm:cxn modelId="{9ABDE1C5-88CF-4F48-A563-2FA01D710260}" type="presParOf" srcId="{1CF7E010-B4B2-4158-B03D-4F6BC6D0F191}" destId="{F15DB5A6-D8C0-4E03-861E-F1D26D4F63E9}" srcOrd="10" destOrd="0" presId="urn:microsoft.com/office/officeart/2008/layout/LinedList"/>
    <dgm:cxn modelId="{C5321497-E95C-446B-A2FC-644F9D6B7BE1}" type="presParOf" srcId="{1CF7E010-B4B2-4158-B03D-4F6BC6D0F191}" destId="{5CFCCF57-57C6-41AE-92AF-32195F48042D}" srcOrd="11" destOrd="0" presId="urn:microsoft.com/office/officeart/2008/layout/LinedList"/>
    <dgm:cxn modelId="{A24D5DB2-9730-451B-9122-BBA6D363F07E}" type="presParOf" srcId="{5CFCCF57-57C6-41AE-92AF-32195F48042D}" destId="{F7A96D8E-D9D6-4243-9072-65A812E2A0DD}" srcOrd="0" destOrd="0" presId="urn:microsoft.com/office/officeart/2008/layout/LinedList"/>
    <dgm:cxn modelId="{4E88E509-27B5-4FCE-8539-FFA3C75527FE}" type="presParOf" srcId="{5CFCCF57-57C6-41AE-92AF-32195F48042D}" destId="{9ECBEEE9-B23A-4855-A2E3-5D0EB9AD37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E0BBD0-1C2D-4049-85BF-D13C1AD009F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DD102D9-FAD6-4104-83AC-19558CD84BFE}">
      <dgm:prSet/>
      <dgm:spPr/>
      <dgm:t>
        <a:bodyPr/>
        <a:lstStyle/>
        <a:p>
          <a:pPr rtl="0"/>
          <a:r>
            <a:rPr lang="en-IN" b="1"/>
            <a:t>New initiative on development of integrative health policy</a:t>
          </a:r>
          <a:endParaRPr lang="en-IN"/>
        </a:p>
      </dgm:t>
    </dgm:pt>
    <dgm:pt modelId="{B54A866E-C9DA-4A62-BD73-95421C012739}" type="parTrans" cxnId="{3B1C870A-870B-42D3-89D3-DBA75D3FD703}">
      <dgm:prSet/>
      <dgm:spPr/>
      <dgm:t>
        <a:bodyPr/>
        <a:lstStyle/>
        <a:p>
          <a:endParaRPr lang="en-US"/>
        </a:p>
      </dgm:t>
    </dgm:pt>
    <dgm:pt modelId="{8D99897E-B2D9-4103-94B5-F730576E83AF}" type="sibTrans" cxnId="{3B1C870A-870B-42D3-89D3-DBA75D3FD703}">
      <dgm:prSet/>
      <dgm:spPr/>
      <dgm:t>
        <a:bodyPr/>
        <a:lstStyle/>
        <a:p>
          <a:endParaRPr lang="en-US"/>
        </a:p>
      </dgm:t>
    </dgm:pt>
    <dgm:pt modelId="{D497255B-D974-4609-A391-EFEA10F7C785}" type="pres">
      <dgm:prSet presAssocID="{3DE0BBD0-1C2D-4049-85BF-D13C1AD009F9}" presName="vert0" presStyleCnt="0">
        <dgm:presLayoutVars>
          <dgm:dir/>
          <dgm:animOne val="branch"/>
          <dgm:animLvl val="lvl"/>
        </dgm:presLayoutVars>
      </dgm:prSet>
      <dgm:spPr/>
    </dgm:pt>
    <dgm:pt modelId="{A9DFD6BB-3D44-4F48-9FE6-21DE2963AF40}" type="pres">
      <dgm:prSet presAssocID="{9DD102D9-FAD6-4104-83AC-19558CD84BFE}" presName="thickLine" presStyleLbl="alignNode1" presStyleIdx="0" presStyleCnt="1"/>
      <dgm:spPr/>
    </dgm:pt>
    <dgm:pt modelId="{7FC9E717-AB05-4779-AB08-C9390862FEEB}" type="pres">
      <dgm:prSet presAssocID="{9DD102D9-FAD6-4104-83AC-19558CD84BFE}" presName="horz1" presStyleCnt="0"/>
      <dgm:spPr/>
    </dgm:pt>
    <dgm:pt modelId="{04C58DF8-5D75-4D74-B207-FD03AC5719D6}" type="pres">
      <dgm:prSet presAssocID="{9DD102D9-FAD6-4104-83AC-19558CD84BFE}" presName="tx1" presStyleLbl="revTx" presStyleIdx="0" presStyleCnt="1"/>
      <dgm:spPr/>
    </dgm:pt>
    <dgm:pt modelId="{35FA09FE-4CC7-4D7D-9B16-43590E8D28A0}" type="pres">
      <dgm:prSet presAssocID="{9DD102D9-FAD6-4104-83AC-19558CD84BFE}" presName="vert1" presStyleCnt="0"/>
      <dgm:spPr/>
    </dgm:pt>
  </dgm:ptLst>
  <dgm:cxnLst>
    <dgm:cxn modelId="{3B1C870A-870B-42D3-89D3-DBA75D3FD703}" srcId="{3DE0BBD0-1C2D-4049-85BF-D13C1AD009F9}" destId="{9DD102D9-FAD6-4104-83AC-19558CD84BFE}" srcOrd="0" destOrd="0" parTransId="{B54A866E-C9DA-4A62-BD73-95421C012739}" sibTransId="{8D99897E-B2D9-4103-94B5-F730576E83AF}"/>
    <dgm:cxn modelId="{998AA765-1682-4D52-B384-8338B73329D1}" type="presOf" srcId="{9DD102D9-FAD6-4104-83AC-19558CD84BFE}" destId="{04C58DF8-5D75-4D74-B207-FD03AC5719D6}" srcOrd="0" destOrd="0" presId="urn:microsoft.com/office/officeart/2008/layout/LinedList"/>
    <dgm:cxn modelId="{47F9EE4B-720B-4931-9342-A16769E455F6}" type="presOf" srcId="{3DE0BBD0-1C2D-4049-85BF-D13C1AD009F9}" destId="{D497255B-D974-4609-A391-EFEA10F7C785}" srcOrd="0" destOrd="0" presId="urn:microsoft.com/office/officeart/2008/layout/LinedList"/>
    <dgm:cxn modelId="{A7739D08-50EB-4E95-8C7F-4F507C197760}" type="presParOf" srcId="{D497255B-D974-4609-A391-EFEA10F7C785}" destId="{A9DFD6BB-3D44-4F48-9FE6-21DE2963AF40}" srcOrd="0" destOrd="0" presId="urn:microsoft.com/office/officeart/2008/layout/LinedList"/>
    <dgm:cxn modelId="{59A2B844-DE6A-4172-866B-FE40240F1631}" type="presParOf" srcId="{D497255B-D974-4609-A391-EFEA10F7C785}" destId="{7FC9E717-AB05-4779-AB08-C9390862FEEB}" srcOrd="1" destOrd="0" presId="urn:microsoft.com/office/officeart/2008/layout/LinedList"/>
    <dgm:cxn modelId="{D1F1A358-CA1B-40E7-A3D9-C2B40CC9E4E5}" type="presParOf" srcId="{7FC9E717-AB05-4779-AB08-C9390862FEEB}" destId="{04C58DF8-5D75-4D74-B207-FD03AC5719D6}" srcOrd="0" destOrd="0" presId="urn:microsoft.com/office/officeart/2008/layout/LinedList"/>
    <dgm:cxn modelId="{83A4E5DA-3550-49DE-A9F2-827C493E9397}" type="presParOf" srcId="{7FC9E717-AB05-4779-AB08-C9390862FEEB}" destId="{35FA09FE-4CC7-4D7D-9B16-43590E8D28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E84E24-0CBE-4092-B0E1-120DE965BA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C11D286-538A-4B37-8CEA-F8DB5010A23C}">
      <dgm:prSet/>
      <dgm:spPr/>
      <dgm:t>
        <a:bodyPr/>
        <a:lstStyle/>
        <a:p>
          <a:pPr rtl="0"/>
          <a:r>
            <a:rPr lang="en-IN"/>
            <a:t>The Government of India (NITI) has taken an initiative for formulating a new integrative health policy focusing on the following core aspects </a:t>
          </a:r>
        </a:p>
      </dgm:t>
    </dgm:pt>
    <dgm:pt modelId="{41805EB5-2CEA-44D2-A1C7-63E2F7E815D1}" type="parTrans" cxnId="{1FEFC8E3-11BA-4687-AA59-2949DDCAF880}">
      <dgm:prSet/>
      <dgm:spPr/>
      <dgm:t>
        <a:bodyPr/>
        <a:lstStyle/>
        <a:p>
          <a:endParaRPr lang="en-US"/>
        </a:p>
      </dgm:t>
    </dgm:pt>
    <dgm:pt modelId="{B9A8C0D7-5CAD-4432-850C-620176F80294}" type="sibTrans" cxnId="{1FEFC8E3-11BA-4687-AA59-2949DDCAF880}">
      <dgm:prSet/>
      <dgm:spPr/>
      <dgm:t>
        <a:bodyPr/>
        <a:lstStyle/>
        <a:p>
          <a:endParaRPr lang="en-US"/>
        </a:p>
      </dgm:t>
    </dgm:pt>
    <dgm:pt modelId="{0BC78E62-A9C1-4B84-A858-6516F5022B3F}">
      <dgm:prSet/>
      <dgm:spPr/>
      <dgm:t>
        <a:bodyPr/>
        <a:lstStyle/>
        <a:p>
          <a:pPr rtl="0"/>
          <a:r>
            <a:rPr lang="en-IN"/>
            <a:t>1.Research &amp; Development </a:t>
          </a:r>
        </a:p>
      </dgm:t>
    </dgm:pt>
    <dgm:pt modelId="{6ECAC7FA-F888-4378-8DD3-678F930A1659}" type="parTrans" cxnId="{8981E34B-ABFE-4634-B5C7-601DEDF35592}">
      <dgm:prSet/>
      <dgm:spPr/>
      <dgm:t>
        <a:bodyPr/>
        <a:lstStyle/>
        <a:p>
          <a:endParaRPr lang="en-US"/>
        </a:p>
      </dgm:t>
    </dgm:pt>
    <dgm:pt modelId="{19E40FBD-C7F6-44AC-B191-9ACED9A1DB07}" type="sibTrans" cxnId="{8981E34B-ABFE-4634-B5C7-601DEDF35592}">
      <dgm:prSet/>
      <dgm:spPr/>
      <dgm:t>
        <a:bodyPr/>
        <a:lstStyle/>
        <a:p>
          <a:endParaRPr lang="en-US"/>
        </a:p>
      </dgm:t>
    </dgm:pt>
    <dgm:pt modelId="{EAC24AF7-619A-4373-A0EF-A6E37187D4F2}">
      <dgm:prSet/>
      <dgm:spPr/>
      <dgm:t>
        <a:bodyPr/>
        <a:lstStyle/>
        <a:p>
          <a:pPr rtl="0"/>
          <a:r>
            <a:rPr lang="en-IN"/>
            <a:t>2. Education</a:t>
          </a:r>
        </a:p>
      </dgm:t>
    </dgm:pt>
    <dgm:pt modelId="{2579621D-8556-40F8-A2CD-6DD7FE4F141D}" type="parTrans" cxnId="{C42569D1-8896-426F-A7BF-735E084BBBFF}">
      <dgm:prSet/>
      <dgm:spPr/>
      <dgm:t>
        <a:bodyPr/>
        <a:lstStyle/>
        <a:p>
          <a:endParaRPr lang="en-US"/>
        </a:p>
      </dgm:t>
    </dgm:pt>
    <dgm:pt modelId="{5363C0C5-56C5-4C35-B5AB-ED9DFC31BE9D}" type="sibTrans" cxnId="{C42569D1-8896-426F-A7BF-735E084BBBFF}">
      <dgm:prSet/>
      <dgm:spPr/>
      <dgm:t>
        <a:bodyPr/>
        <a:lstStyle/>
        <a:p>
          <a:endParaRPr lang="en-US"/>
        </a:p>
      </dgm:t>
    </dgm:pt>
    <dgm:pt modelId="{4DF37737-C22C-46DC-A67F-C7EDC8E27AE3}">
      <dgm:prSet/>
      <dgm:spPr/>
      <dgm:t>
        <a:bodyPr/>
        <a:lstStyle/>
        <a:p>
          <a:pPr rtl="0"/>
          <a:r>
            <a:rPr lang="en-IN"/>
            <a:t>3.Clinical practice </a:t>
          </a:r>
        </a:p>
      </dgm:t>
    </dgm:pt>
    <dgm:pt modelId="{9BF42C3F-91FF-4461-9D72-CE241A1A5466}" type="parTrans" cxnId="{A5ED91C0-2990-4F51-BB47-0BFC7107C349}">
      <dgm:prSet/>
      <dgm:spPr/>
      <dgm:t>
        <a:bodyPr/>
        <a:lstStyle/>
        <a:p>
          <a:endParaRPr lang="en-US"/>
        </a:p>
      </dgm:t>
    </dgm:pt>
    <dgm:pt modelId="{397C08DA-48C3-457C-AADD-06F248F7B66C}" type="sibTrans" cxnId="{A5ED91C0-2990-4F51-BB47-0BFC7107C349}">
      <dgm:prSet/>
      <dgm:spPr/>
      <dgm:t>
        <a:bodyPr/>
        <a:lstStyle/>
        <a:p>
          <a:endParaRPr lang="en-US"/>
        </a:p>
      </dgm:t>
    </dgm:pt>
    <dgm:pt modelId="{2188A935-4BBB-43DB-A4EF-CF0AD6FEED3A}">
      <dgm:prSet/>
      <dgm:spPr/>
      <dgm:t>
        <a:bodyPr/>
        <a:lstStyle/>
        <a:p>
          <a:pPr rtl="0"/>
          <a:r>
            <a:rPr lang="en-IN"/>
            <a:t>4.Public health.</a:t>
          </a:r>
        </a:p>
      </dgm:t>
    </dgm:pt>
    <dgm:pt modelId="{61E20339-E8C2-4AB8-B5C4-6B62089ABA0F}" type="parTrans" cxnId="{0C091A98-2595-4A3A-8BF6-E99990D04C10}">
      <dgm:prSet/>
      <dgm:spPr/>
      <dgm:t>
        <a:bodyPr/>
        <a:lstStyle/>
        <a:p>
          <a:endParaRPr lang="en-US"/>
        </a:p>
      </dgm:t>
    </dgm:pt>
    <dgm:pt modelId="{ADE877E2-0ECF-49BE-A4BF-C2A2F9F00971}" type="sibTrans" cxnId="{0C091A98-2595-4A3A-8BF6-E99990D04C10}">
      <dgm:prSet/>
      <dgm:spPr/>
      <dgm:t>
        <a:bodyPr/>
        <a:lstStyle/>
        <a:p>
          <a:endParaRPr lang="en-US"/>
        </a:p>
      </dgm:t>
    </dgm:pt>
    <dgm:pt modelId="{27B6F765-D739-4B32-AD07-F1B55D7C6D37}">
      <dgm:prSet/>
      <dgm:spPr/>
      <dgm:t>
        <a:bodyPr/>
        <a:lstStyle/>
        <a:p>
          <a:pPr rtl="0"/>
          <a:r>
            <a:rPr lang="en-IN"/>
            <a:t>The policy would certainly offer provisions for effective implementation of integrative health in the Country.</a:t>
          </a:r>
        </a:p>
      </dgm:t>
    </dgm:pt>
    <dgm:pt modelId="{F3B818ED-0ACD-4ECE-80F9-A26BEDB3AD0B}" type="parTrans" cxnId="{0915979A-459A-49A1-AEB0-6DAD689B6414}">
      <dgm:prSet/>
      <dgm:spPr/>
      <dgm:t>
        <a:bodyPr/>
        <a:lstStyle/>
        <a:p>
          <a:endParaRPr lang="en-US"/>
        </a:p>
      </dgm:t>
    </dgm:pt>
    <dgm:pt modelId="{81043C0B-2F7E-4FC1-AE90-715151D076DB}" type="sibTrans" cxnId="{0915979A-459A-49A1-AEB0-6DAD689B6414}">
      <dgm:prSet/>
      <dgm:spPr/>
      <dgm:t>
        <a:bodyPr/>
        <a:lstStyle/>
        <a:p>
          <a:endParaRPr lang="en-US"/>
        </a:p>
      </dgm:t>
    </dgm:pt>
    <dgm:pt modelId="{60CAB51F-5D46-421D-8DB7-B11AD6EECFF9}" type="pres">
      <dgm:prSet presAssocID="{48E84E24-0CBE-4092-B0E1-120DE965BA98}" presName="linear" presStyleCnt="0">
        <dgm:presLayoutVars>
          <dgm:animLvl val="lvl"/>
          <dgm:resizeHandles val="exact"/>
        </dgm:presLayoutVars>
      </dgm:prSet>
      <dgm:spPr/>
    </dgm:pt>
    <dgm:pt modelId="{B791FD5D-1B79-4F6B-9F30-0D1BCC1F0FE7}" type="pres">
      <dgm:prSet presAssocID="{BC11D286-538A-4B37-8CEA-F8DB5010A23C}" presName="parentText" presStyleLbl="node1" presStyleIdx="0" presStyleCnt="2">
        <dgm:presLayoutVars>
          <dgm:chMax val="0"/>
          <dgm:bulletEnabled val="1"/>
        </dgm:presLayoutVars>
      </dgm:prSet>
      <dgm:spPr/>
    </dgm:pt>
    <dgm:pt modelId="{370484CC-41CA-4F88-8647-9722BAD2710C}" type="pres">
      <dgm:prSet presAssocID="{BC11D286-538A-4B37-8CEA-F8DB5010A23C}" presName="childText" presStyleLbl="revTx" presStyleIdx="0" presStyleCnt="1">
        <dgm:presLayoutVars>
          <dgm:bulletEnabled val="1"/>
        </dgm:presLayoutVars>
      </dgm:prSet>
      <dgm:spPr/>
    </dgm:pt>
    <dgm:pt modelId="{A8385509-A7F7-4597-8A39-50E7521C017D}" type="pres">
      <dgm:prSet presAssocID="{27B6F765-D739-4B32-AD07-F1B55D7C6D37}" presName="parentText" presStyleLbl="node1" presStyleIdx="1" presStyleCnt="2">
        <dgm:presLayoutVars>
          <dgm:chMax val="0"/>
          <dgm:bulletEnabled val="1"/>
        </dgm:presLayoutVars>
      </dgm:prSet>
      <dgm:spPr/>
    </dgm:pt>
  </dgm:ptLst>
  <dgm:cxnLst>
    <dgm:cxn modelId="{5A791216-4772-44CD-B897-656BC4517883}" type="presOf" srcId="{48E84E24-0CBE-4092-B0E1-120DE965BA98}" destId="{60CAB51F-5D46-421D-8DB7-B11AD6EECFF9}" srcOrd="0" destOrd="0" presId="urn:microsoft.com/office/officeart/2005/8/layout/vList2"/>
    <dgm:cxn modelId="{54FF672F-AF52-4BB3-BB97-793870E14362}" type="presOf" srcId="{EAC24AF7-619A-4373-A0EF-A6E37187D4F2}" destId="{370484CC-41CA-4F88-8647-9722BAD2710C}" srcOrd="0" destOrd="1" presId="urn:microsoft.com/office/officeart/2005/8/layout/vList2"/>
    <dgm:cxn modelId="{8981E34B-ABFE-4634-B5C7-601DEDF35592}" srcId="{BC11D286-538A-4B37-8CEA-F8DB5010A23C}" destId="{0BC78E62-A9C1-4B84-A858-6516F5022B3F}" srcOrd="0" destOrd="0" parTransId="{6ECAC7FA-F888-4378-8DD3-678F930A1659}" sibTransId="{19E40FBD-C7F6-44AC-B191-9ACED9A1DB07}"/>
    <dgm:cxn modelId="{9A5C6756-ED52-4B92-9871-098ABF3F5C95}" type="presOf" srcId="{0BC78E62-A9C1-4B84-A858-6516F5022B3F}" destId="{370484CC-41CA-4F88-8647-9722BAD2710C}" srcOrd="0" destOrd="0" presId="urn:microsoft.com/office/officeart/2005/8/layout/vList2"/>
    <dgm:cxn modelId="{9291F57D-6BE8-443E-8AB2-8094696616D4}" type="presOf" srcId="{2188A935-4BBB-43DB-A4EF-CF0AD6FEED3A}" destId="{370484CC-41CA-4F88-8647-9722BAD2710C}" srcOrd="0" destOrd="3" presId="urn:microsoft.com/office/officeart/2005/8/layout/vList2"/>
    <dgm:cxn modelId="{0C091A98-2595-4A3A-8BF6-E99990D04C10}" srcId="{BC11D286-538A-4B37-8CEA-F8DB5010A23C}" destId="{2188A935-4BBB-43DB-A4EF-CF0AD6FEED3A}" srcOrd="3" destOrd="0" parTransId="{61E20339-E8C2-4AB8-B5C4-6B62089ABA0F}" sibTransId="{ADE877E2-0ECF-49BE-A4BF-C2A2F9F00971}"/>
    <dgm:cxn modelId="{0915979A-459A-49A1-AEB0-6DAD689B6414}" srcId="{48E84E24-0CBE-4092-B0E1-120DE965BA98}" destId="{27B6F765-D739-4B32-AD07-F1B55D7C6D37}" srcOrd="1" destOrd="0" parTransId="{F3B818ED-0ACD-4ECE-80F9-A26BEDB3AD0B}" sibTransId="{81043C0B-2F7E-4FC1-AE90-715151D076DB}"/>
    <dgm:cxn modelId="{B0055FA3-DE87-4980-8C92-2BF6872DF994}" type="presOf" srcId="{27B6F765-D739-4B32-AD07-F1B55D7C6D37}" destId="{A8385509-A7F7-4597-8A39-50E7521C017D}" srcOrd="0" destOrd="0" presId="urn:microsoft.com/office/officeart/2005/8/layout/vList2"/>
    <dgm:cxn modelId="{A5ED91C0-2990-4F51-BB47-0BFC7107C349}" srcId="{BC11D286-538A-4B37-8CEA-F8DB5010A23C}" destId="{4DF37737-C22C-46DC-A67F-C7EDC8E27AE3}" srcOrd="2" destOrd="0" parTransId="{9BF42C3F-91FF-4461-9D72-CE241A1A5466}" sibTransId="{397C08DA-48C3-457C-AADD-06F248F7B66C}"/>
    <dgm:cxn modelId="{C42569D1-8896-426F-A7BF-735E084BBBFF}" srcId="{BC11D286-538A-4B37-8CEA-F8DB5010A23C}" destId="{EAC24AF7-619A-4373-A0EF-A6E37187D4F2}" srcOrd="1" destOrd="0" parTransId="{2579621D-8556-40F8-A2CD-6DD7FE4F141D}" sibTransId="{5363C0C5-56C5-4C35-B5AB-ED9DFC31BE9D}"/>
    <dgm:cxn modelId="{C2D8B9DA-8843-4010-BBFC-E85AC05DE1C7}" type="presOf" srcId="{BC11D286-538A-4B37-8CEA-F8DB5010A23C}" destId="{B791FD5D-1B79-4F6B-9F30-0D1BCC1F0FE7}" srcOrd="0" destOrd="0" presId="urn:microsoft.com/office/officeart/2005/8/layout/vList2"/>
    <dgm:cxn modelId="{1FEFC8E3-11BA-4687-AA59-2949DDCAF880}" srcId="{48E84E24-0CBE-4092-B0E1-120DE965BA98}" destId="{BC11D286-538A-4B37-8CEA-F8DB5010A23C}" srcOrd="0" destOrd="0" parTransId="{41805EB5-2CEA-44D2-A1C7-63E2F7E815D1}" sibTransId="{B9A8C0D7-5CAD-4432-850C-620176F80294}"/>
    <dgm:cxn modelId="{A87C77EF-C0E9-4AD4-A862-855794E94EB6}" type="presOf" srcId="{4DF37737-C22C-46DC-A67F-C7EDC8E27AE3}" destId="{370484CC-41CA-4F88-8647-9722BAD2710C}" srcOrd="0" destOrd="2" presId="urn:microsoft.com/office/officeart/2005/8/layout/vList2"/>
    <dgm:cxn modelId="{5E7B6E96-797E-4810-9D81-9DBB46BE0661}" type="presParOf" srcId="{60CAB51F-5D46-421D-8DB7-B11AD6EECFF9}" destId="{B791FD5D-1B79-4F6B-9F30-0D1BCC1F0FE7}" srcOrd="0" destOrd="0" presId="urn:microsoft.com/office/officeart/2005/8/layout/vList2"/>
    <dgm:cxn modelId="{A7F0C2B8-1514-4D2C-AF86-1264EBFAD563}" type="presParOf" srcId="{60CAB51F-5D46-421D-8DB7-B11AD6EECFF9}" destId="{370484CC-41CA-4F88-8647-9722BAD2710C}" srcOrd="1" destOrd="0" presId="urn:microsoft.com/office/officeart/2005/8/layout/vList2"/>
    <dgm:cxn modelId="{E3B2EB1D-843A-4307-8AA6-5FA330E9B2AB}" type="presParOf" srcId="{60CAB51F-5D46-421D-8DB7-B11AD6EECFF9}" destId="{A8385509-A7F7-4597-8A39-50E7521C017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72E19E-ADDC-467E-BEC6-F7F474FDBE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E7EB12C-F225-4120-8AE4-A98C9CD36164}">
      <dgm:prSet/>
      <dgm:spPr/>
      <dgm:t>
        <a:bodyPr/>
        <a:lstStyle/>
        <a:p>
          <a:pPr algn="ctr" rtl="0"/>
          <a:r>
            <a:rPr lang="en-US" b="1"/>
            <a:t>Special Promotion of Yoga</a:t>
          </a:r>
          <a:endParaRPr lang="en-IN"/>
        </a:p>
      </dgm:t>
    </dgm:pt>
    <dgm:pt modelId="{B165A34C-F89A-460C-8C88-8D8CAD4AC2D0}" type="parTrans" cxnId="{A6E54FC6-F893-4157-B508-37D19306509F}">
      <dgm:prSet/>
      <dgm:spPr/>
      <dgm:t>
        <a:bodyPr/>
        <a:lstStyle/>
        <a:p>
          <a:pPr algn="ctr"/>
          <a:endParaRPr lang="en-US"/>
        </a:p>
      </dgm:t>
    </dgm:pt>
    <dgm:pt modelId="{AB5914C4-9015-4CC3-B714-14899041CAD6}" type="sibTrans" cxnId="{A6E54FC6-F893-4157-B508-37D19306509F}">
      <dgm:prSet/>
      <dgm:spPr/>
      <dgm:t>
        <a:bodyPr/>
        <a:lstStyle/>
        <a:p>
          <a:pPr algn="ctr"/>
          <a:endParaRPr lang="en-US"/>
        </a:p>
      </dgm:t>
    </dgm:pt>
    <dgm:pt modelId="{5B0FBFCC-D079-4021-AAB0-A3F07DD1E917}" type="pres">
      <dgm:prSet presAssocID="{6272E19E-ADDC-467E-BEC6-F7F474FDBEBB}" presName="linear" presStyleCnt="0">
        <dgm:presLayoutVars>
          <dgm:animLvl val="lvl"/>
          <dgm:resizeHandles val="exact"/>
        </dgm:presLayoutVars>
      </dgm:prSet>
      <dgm:spPr/>
    </dgm:pt>
    <dgm:pt modelId="{79EDC04D-83A6-4BB3-A502-22CA0120FE22}" type="pres">
      <dgm:prSet presAssocID="{2E7EB12C-F225-4120-8AE4-A98C9CD36164}" presName="parentText" presStyleLbl="node1" presStyleIdx="0" presStyleCnt="1">
        <dgm:presLayoutVars>
          <dgm:chMax val="0"/>
          <dgm:bulletEnabled val="1"/>
        </dgm:presLayoutVars>
      </dgm:prSet>
      <dgm:spPr/>
    </dgm:pt>
  </dgm:ptLst>
  <dgm:cxnLst>
    <dgm:cxn modelId="{0DC08E4A-2E33-4E5E-B547-449AC60AD42A}" type="presOf" srcId="{6272E19E-ADDC-467E-BEC6-F7F474FDBEBB}" destId="{5B0FBFCC-D079-4021-AAB0-A3F07DD1E917}" srcOrd="0" destOrd="0" presId="urn:microsoft.com/office/officeart/2005/8/layout/vList2"/>
    <dgm:cxn modelId="{C52CD883-F370-43AC-BA17-241674F5C088}" type="presOf" srcId="{2E7EB12C-F225-4120-8AE4-A98C9CD36164}" destId="{79EDC04D-83A6-4BB3-A502-22CA0120FE22}" srcOrd="0" destOrd="0" presId="urn:microsoft.com/office/officeart/2005/8/layout/vList2"/>
    <dgm:cxn modelId="{A6E54FC6-F893-4157-B508-37D19306509F}" srcId="{6272E19E-ADDC-467E-BEC6-F7F474FDBEBB}" destId="{2E7EB12C-F225-4120-8AE4-A98C9CD36164}" srcOrd="0" destOrd="0" parTransId="{B165A34C-F89A-460C-8C88-8D8CAD4AC2D0}" sibTransId="{AB5914C4-9015-4CC3-B714-14899041CAD6}"/>
    <dgm:cxn modelId="{2254EBED-378E-4383-A03F-E7102C1176C2}" type="presParOf" srcId="{5B0FBFCC-D079-4021-AAB0-A3F07DD1E917}" destId="{79EDC04D-83A6-4BB3-A502-22CA0120FE2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1A404B-578E-43C4-B860-CC17B6955FDE}" type="doc">
      <dgm:prSet loTypeId="urn:microsoft.com/office/officeart/2008/layout/LinedList" loCatId="list" qsTypeId="urn:microsoft.com/office/officeart/2005/8/quickstyle/3d1" qsCatId="3D" csTypeId="urn:microsoft.com/office/officeart/2005/8/colors/colorful1#1" csCatId="colorful" phldr="1"/>
      <dgm:spPr/>
      <dgm:t>
        <a:bodyPr/>
        <a:lstStyle/>
        <a:p>
          <a:endParaRPr lang="en-US"/>
        </a:p>
      </dgm:t>
    </dgm:pt>
    <dgm:pt modelId="{F38ECEEA-35B1-48EA-B562-1FB99ABC1AE3}">
      <dgm:prSet custT="1"/>
      <dgm:spPr/>
      <dgm:t>
        <a:bodyPr/>
        <a:lstStyle/>
        <a:p>
          <a:pPr rtl="0"/>
          <a:r>
            <a:rPr lang="en-US" sz="1800" dirty="0"/>
            <a:t>Ministry of AYUSH is celebrating IDY since last 7 years at national &amp;international level for promotion of Yoga. </a:t>
          </a:r>
        </a:p>
      </dgm:t>
    </dgm:pt>
    <dgm:pt modelId="{6F62C95E-0BB3-4EE1-9D2B-896F6D11AC07}" type="parTrans" cxnId="{C9BD05DE-42B8-4C35-8A5C-CC9CADF08E98}">
      <dgm:prSet/>
      <dgm:spPr/>
      <dgm:t>
        <a:bodyPr/>
        <a:lstStyle/>
        <a:p>
          <a:endParaRPr lang="en-US" sz="1400"/>
        </a:p>
      </dgm:t>
    </dgm:pt>
    <dgm:pt modelId="{3E0D1CC3-6DC7-4E7A-BC69-FF27B5B5E378}" type="sibTrans" cxnId="{C9BD05DE-42B8-4C35-8A5C-CC9CADF08E98}">
      <dgm:prSet/>
      <dgm:spPr/>
      <dgm:t>
        <a:bodyPr/>
        <a:lstStyle/>
        <a:p>
          <a:endParaRPr lang="en-US" sz="1400"/>
        </a:p>
      </dgm:t>
    </dgm:pt>
    <dgm:pt modelId="{36EEF3CA-69ED-493C-ABC7-402A40BBE239}">
      <dgm:prSet custT="1"/>
      <dgm:spPr/>
      <dgm:t>
        <a:bodyPr/>
        <a:lstStyle/>
        <a:p>
          <a:pPr rtl="0"/>
          <a:r>
            <a:rPr lang="en-IN" sz="1800" b="1" dirty="0"/>
            <a:t>Extending technical support to foreign countries for celebration of International day of Yoga</a:t>
          </a:r>
          <a:r>
            <a:rPr lang="en-IN" sz="1800" dirty="0"/>
            <a:t> across the globe. </a:t>
          </a:r>
          <a:endParaRPr lang="en-US" sz="1800" dirty="0"/>
        </a:p>
      </dgm:t>
    </dgm:pt>
    <dgm:pt modelId="{9FCFA715-EE28-47B2-A1AE-15CBDAA2009C}" type="parTrans" cxnId="{0AB00923-386A-45CB-ACDD-9ED621C37671}">
      <dgm:prSet/>
      <dgm:spPr/>
      <dgm:t>
        <a:bodyPr/>
        <a:lstStyle/>
        <a:p>
          <a:endParaRPr lang="en-US" sz="1400"/>
        </a:p>
      </dgm:t>
    </dgm:pt>
    <dgm:pt modelId="{DFE75B42-1FA0-4F1F-BE3B-7944F7D20381}" type="sibTrans" cxnId="{0AB00923-386A-45CB-ACDD-9ED621C37671}">
      <dgm:prSet/>
      <dgm:spPr/>
      <dgm:t>
        <a:bodyPr/>
        <a:lstStyle/>
        <a:p>
          <a:endParaRPr lang="en-US" sz="1400"/>
        </a:p>
      </dgm:t>
    </dgm:pt>
    <dgm:pt modelId="{BD04DB3A-92EB-4DD5-BA0F-159B9710DCA6}">
      <dgm:prSet custT="1"/>
      <dgm:spPr/>
      <dgm:t>
        <a:bodyPr/>
        <a:lstStyle/>
        <a:p>
          <a:pPr rtl="0"/>
          <a:r>
            <a:rPr lang="en-US" sz="1800" b="1" dirty="0"/>
            <a:t>Setting up of center of excellence (</a:t>
          </a:r>
          <a:r>
            <a:rPr lang="en-US" sz="1800" b="1" dirty="0" err="1"/>
            <a:t>CoE</a:t>
          </a:r>
          <a:r>
            <a:rPr lang="en-US" sz="1800" b="1" dirty="0"/>
            <a:t>) for Ayurveda &amp; Yoga in UK </a:t>
          </a:r>
          <a:r>
            <a:rPr lang="en-US" sz="1800" dirty="0"/>
            <a:t>Under the </a:t>
          </a:r>
          <a:r>
            <a:rPr lang="en-US" sz="1800" dirty="0" err="1"/>
            <a:t>MoU</a:t>
          </a:r>
          <a:r>
            <a:rPr lang="en-US" sz="1800" dirty="0"/>
            <a:t> signed between </a:t>
          </a:r>
          <a:r>
            <a:rPr lang="en-US" sz="1800" b="1" dirty="0"/>
            <a:t>All Indian Institute of Ayurveda, and College of Medicine (UK)</a:t>
          </a:r>
          <a:r>
            <a:rPr lang="en-US" sz="1800" dirty="0"/>
            <a:t> in 2018   </a:t>
          </a:r>
        </a:p>
      </dgm:t>
    </dgm:pt>
    <dgm:pt modelId="{F6837C3B-454D-4F03-80A9-BE08F774EC55}" type="parTrans" cxnId="{767BDBD0-4F59-4552-B626-C7906754284B}">
      <dgm:prSet/>
      <dgm:spPr/>
      <dgm:t>
        <a:bodyPr/>
        <a:lstStyle/>
        <a:p>
          <a:endParaRPr lang="en-US" sz="1400"/>
        </a:p>
      </dgm:t>
    </dgm:pt>
    <dgm:pt modelId="{BD7D0CEC-81D0-4C9E-A0BB-175D30FF2EC1}" type="sibTrans" cxnId="{767BDBD0-4F59-4552-B626-C7906754284B}">
      <dgm:prSet/>
      <dgm:spPr/>
      <dgm:t>
        <a:bodyPr/>
        <a:lstStyle/>
        <a:p>
          <a:endParaRPr lang="en-US" sz="1400"/>
        </a:p>
      </dgm:t>
    </dgm:pt>
    <dgm:pt modelId="{7A276A5D-8679-485B-AA0F-F2672258DC32}">
      <dgm:prSet custT="1"/>
      <dgm:spPr/>
      <dgm:t>
        <a:bodyPr/>
        <a:lstStyle/>
        <a:p>
          <a:pPr rtl="0"/>
          <a:r>
            <a:rPr lang="en-US" sz="1800" dirty="0"/>
            <a:t>WHO in </a:t>
          </a:r>
          <a:r>
            <a:rPr lang="en-US" sz="1800" dirty="0" err="1"/>
            <a:t>collabraotion</a:t>
          </a:r>
          <a:r>
            <a:rPr lang="en-US" sz="1800" dirty="0"/>
            <a:t> with </a:t>
          </a:r>
          <a:r>
            <a:rPr lang="en-US" sz="1800" dirty="0" err="1"/>
            <a:t>MoA</a:t>
          </a:r>
          <a:r>
            <a:rPr lang="en-US" sz="1800" dirty="0"/>
            <a:t>  launched WHO </a:t>
          </a:r>
          <a:r>
            <a:rPr lang="en-US" sz="1800" b="1" dirty="0" err="1"/>
            <a:t>mYoga</a:t>
          </a:r>
          <a:r>
            <a:rPr lang="en-US" sz="1800" b="1" dirty="0"/>
            <a:t> app</a:t>
          </a:r>
          <a:r>
            <a:rPr lang="en-US" sz="1800" dirty="0"/>
            <a:t> to demonstrate </a:t>
          </a:r>
          <a:r>
            <a:rPr lang="en-US" sz="1800" b="1" dirty="0"/>
            <a:t>Common Yoga Protocol (CYP)</a:t>
          </a:r>
          <a:r>
            <a:rPr lang="en-US" sz="1800" dirty="0"/>
            <a:t> for wellness and  for global use for correct practices of yoga under </a:t>
          </a:r>
          <a:r>
            <a:rPr lang="en-US" sz="1800" b="1" dirty="0"/>
            <a:t>Be He@lthy, Be Mobile initiative</a:t>
          </a:r>
          <a:endParaRPr lang="en-US" sz="1800" dirty="0"/>
        </a:p>
      </dgm:t>
    </dgm:pt>
    <dgm:pt modelId="{67FF0448-0EBC-45BF-BCD1-51F22E8463DB}" type="parTrans" cxnId="{1F99269C-E223-4318-A4A5-C50AE78420AA}">
      <dgm:prSet/>
      <dgm:spPr/>
      <dgm:t>
        <a:bodyPr/>
        <a:lstStyle/>
        <a:p>
          <a:endParaRPr lang="en-US" sz="1400"/>
        </a:p>
      </dgm:t>
    </dgm:pt>
    <dgm:pt modelId="{B21B4DEE-9F9D-4EA9-9459-FAAF8F673945}" type="sibTrans" cxnId="{1F99269C-E223-4318-A4A5-C50AE78420AA}">
      <dgm:prSet/>
      <dgm:spPr/>
      <dgm:t>
        <a:bodyPr/>
        <a:lstStyle/>
        <a:p>
          <a:endParaRPr lang="en-US" sz="1400"/>
        </a:p>
      </dgm:t>
    </dgm:pt>
    <dgm:pt modelId="{16E95C46-6B2F-43C1-8DF7-0549F64E732A}">
      <dgm:prSet custT="1"/>
      <dgm:spPr/>
      <dgm:t>
        <a:bodyPr/>
        <a:lstStyle/>
        <a:p>
          <a:pPr rtl="0"/>
          <a:r>
            <a:rPr lang="en-IN" sz="1800" dirty="0"/>
            <a:t>Ministry of AYUSH has developed </a:t>
          </a:r>
          <a:r>
            <a:rPr lang="en-IN" sz="1800" b="1" dirty="0"/>
            <a:t>Yoga Certification Board (YCB) </a:t>
          </a:r>
          <a:r>
            <a:rPr lang="en-IN" sz="1800" dirty="0"/>
            <a:t>which provides certificates for Yoga professionals and accreditation to the Yoga Institutions / centres. As of now, </a:t>
          </a:r>
          <a:r>
            <a:rPr lang="en-IN" sz="1800" b="1" dirty="0"/>
            <a:t>66 national &amp; international </a:t>
          </a:r>
          <a:r>
            <a:rPr lang="en-IN" sz="1800" dirty="0"/>
            <a:t>institutes have been accredited and thousands  of Yoga professionals  have been certified. </a:t>
          </a:r>
          <a:endParaRPr lang="en-US" sz="1800" dirty="0"/>
        </a:p>
      </dgm:t>
    </dgm:pt>
    <dgm:pt modelId="{E96EBF68-6DB6-46CC-8BD9-A2A7A085383A}" type="parTrans" cxnId="{65E53FD7-B268-4C57-8F29-A0B720D84038}">
      <dgm:prSet/>
      <dgm:spPr/>
      <dgm:t>
        <a:bodyPr/>
        <a:lstStyle/>
        <a:p>
          <a:endParaRPr lang="en-US"/>
        </a:p>
      </dgm:t>
    </dgm:pt>
    <dgm:pt modelId="{7716EBAC-1C97-42F6-A9C5-12EB1FAAF1EE}" type="sibTrans" cxnId="{65E53FD7-B268-4C57-8F29-A0B720D84038}">
      <dgm:prSet/>
      <dgm:spPr/>
      <dgm:t>
        <a:bodyPr/>
        <a:lstStyle/>
        <a:p>
          <a:endParaRPr lang="en-US"/>
        </a:p>
      </dgm:t>
    </dgm:pt>
    <dgm:pt modelId="{211657CD-70BE-46AC-8B3A-019E18A30803}">
      <dgm:prSet custT="1"/>
      <dgm:spPr/>
      <dgm:t>
        <a:bodyPr/>
        <a:lstStyle/>
        <a:p>
          <a:pPr rtl="0"/>
          <a:r>
            <a:rPr lang="en-US" sz="1800" b="1" dirty="0"/>
            <a:t>Ministry is in process of  </a:t>
          </a:r>
          <a:r>
            <a:rPr lang="en-US" sz="1800" dirty="0"/>
            <a:t>Affiliation of Saudi Yoga Standards with the Yoga Certification Board of the Ministry of AYUSH and also entered into an </a:t>
          </a:r>
          <a:r>
            <a:rPr lang="en-US" sz="1800" dirty="0" err="1"/>
            <a:t>MoU</a:t>
          </a:r>
          <a:r>
            <a:rPr lang="en-US" sz="1800" dirty="0"/>
            <a:t> with MDNIY </a:t>
          </a:r>
        </a:p>
      </dgm:t>
    </dgm:pt>
    <dgm:pt modelId="{0233BCF0-7039-4F69-9AB1-418F1932E2E2}" type="parTrans" cxnId="{E8478576-4217-4551-B84C-BFF4DBB93496}">
      <dgm:prSet/>
      <dgm:spPr/>
      <dgm:t>
        <a:bodyPr/>
        <a:lstStyle/>
        <a:p>
          <a:endParaRPr lang="en-US"/>
        </a:p>
      </dgm:t>
    </dgm:pt>
    <dgm:pt modelId="{FA46CDE9-03D0-4CE9-9D20-F8416A59ED0B}" type="sibTrans" cxnId="{E8478576-4217-4551-B84C-BFF4DBB93496}">
      <dgm:prSet/>
      <dgm:spPr/>
      <dgm:t>
        <a:bodyPr/>
        <a:lstStyle/>
        <a:p>
          <a:endParaRPr lang="en-US"/>
        </a:p>
      </dgm:t>
    </dgm:pt>
    <dgm:pt modelId="{F5F9BE7F-AC8F-4306-B793-BE47C1C9E69D}">
      <dgm:prSet custT="1"/>
      <dgm:spPr/>
      <dgm:t>
        <a:bodyPr/>
        <a:lstStyle/>
        <a:p>
          <a:pPr rtl="0"/>
          <a:r>
            <a:rPr lang="en-IN" sz="1800" dirty="0" err="1"/>
            <a:t>MoA</a:t>
          </a:r>
          <a:r>
            <a:rPr lang="en-IN" sz="1800" dirty="0"/>
            <a:t> has also launched </a:t>
          </a:r>
          <a:r>
            <a:rPr lang="en-IN" sz="1800" b="1" dirty="0"/>
            <a:t>Namaste Yoga app </a:t>
          </a:r>
          <a:r>
            <a:rPr lang="en-IN" sz="1800" dirty="0"/>
            <a:t>(</a:t>
          </a:r>
          <a:r>
            <a:rPr lang="en-GB" sz="1800" dirty="0"/>
            <a:t>a one-stop health solution that enables people to access Yoga-related information, Yoga events, and Yoga classes at their fingertips)</a:t>
          </a:r>
          <a:r>
            <a:rPr lang="en-IN" sz="1800" dirty="0"/>
            <a:t> and </a:t>
          </a:r>
          <a:r>
            <a:rPr lang="en-IN" sz="1800" b="1" dirty="0"/>
            <a:t>Yoga break app. </a:t>
          </a:r>
          <a:endParaRPr lang="en-US" sz="1800" dirty="0"/>
        </a:p>
      </dgm:t>
    </dgm:pt>
    <dgm:pt modelId="{D10C7678-853C-47CB-8C8D-3469CDE1EB67}" type="parTrans" cxnId="{5151BB15-962F-4FDE-BB71-7B72AE18AB83}">
      <dgm:prSet/>
      <dgm:spPr/>
      <dgm:t>
        <a:bodyPr/>
        <a:lstStyle/>
        <a:p>
          <a:endParaRPr lang="en-US"/>
        </a:p>
      </dgm:t>
    </dgm:pt>
    <dgm:pt modelId="{FA34AB4C-3FF5-4ECA-B1D8-3D08B6CF65FC}" type="sibTrans" cxnId="{5151BB15-962F-4FDE-BB71-7B72AE18AB83}">
      <dgm:prSet/>
      <dgm:spPr/>
      <dgm:t>
        <a:bodyPr/>
        <a:lstStyle/>
        <a:p>
          <a:endParaRPr lang="en-US"/>
        </a:p>
      </dgm:t>
    </dgm:pt>
    <dgm:pt modelId="{D20452F2-10AF-4041-ADCB-5A05AC8A2789}" type="pres">
      <dgm:prSet presAssocID="{021A404B-578E-43C4-B860-CC17B6955FDE}" presName="vert0" presStyleCnt="0">
        <dgm:presLayoutVars>
          <dgm:dir/>
          <dgm:animOne val="branch"/>
          <dgm:animLvl val="lvl"/>
        </dgm:presLayoutVars>
      </dgm:prSet>
      <dgm:spPr/>
    </dgm:pt>
    <dgm:pt modelId="{F9A3DBC1-14C3-4004-A72E-D6225EC750C4}" type="pres">
      <dgm:prSet presAssocID="{F38ECEEA-35B1-48EA-B562-1FB99ABC1AE3}" presName="thickLine" presStyleLbl="alignNode1" presStyleIdx="0" presStyleCnt="7"/>
      <dgm:spPr/>
    </dgm:pt>
    <dgm:pt modelId="{00D58990-646F-49E9-BB8C-C1D712DA2CC5}" type="pres">
      <dgm:prSet presAssocID="{F38ECEEA-35B1-48EA-B562-1FB99ABC1AE3}" presName="horz1" presStyleCnt="0"/>
      <dgm:spPr/>
    </dgm:pt>
    <dgm:pt modelId="{A4096FF5-97DE-4B6F-BB8A-36A0C7ACCAC2}" type="pres">
      <dgm:prSet presAssocID="{F38ECEEA-35B1-48EA-B562-1FB99ABC1AE3}" presName="tx1" presStyleLbl="revTx" presStyleIdx="0" presStyleCnt="7" custScaleY="66488"/>
      <dgm:spPr/>
    </dgm:pt>
    <dgm:pt modelId="{2479587C-3397-4F49-BB6C-1FF89DE4EBA1}" type="pres">
      <dgm:prSet presAssocID="{F38ECEEA-35B1-48EA-B562-1FB99ABC1AE3}" presName="vert1" presStyleCnt="0"/>
      <dgm:spPr/>
    </dgm:pt>
    <dgm:pt modelId="{222C47B2-703E-495D-BED2-F2E5C56102CD}" type="pres">
      <dgm:prSet presAssocID="{36EEF3CA-69ED-493C-ABC7-402A40BBE239}" presName="thickLine" presStyleLbl="alignNode1" presStyleIdx="1" presStyleCnt="7"/>
      <dgm:spPr/>
    </dgm:pt>
    <dgm:pt modelId="{8E163479-E903-4BC0-8276-1282B341A584}" type="pres">
      <dgm:prSet presAssocID="{36EEF3CA-69ED-493C-ABC7-402A40BBE239}" presName="horz1" presStyleCnt="0"/>
      <dgm:spPr/>
    </dgm:pt>
    <dgm:pt modelId="{E4DEB8FE-CC71-4D85-AF2D-F864C46CA5B4}" type="pres">
      <dgm:prSet presAssocID="{36EEF3CA-69ED-493C-ABC7-402A40BBE239}" presName="tx1" presStyleLbl="revTx" presStyleIdx="1" presStyleCnt="7" custScaleY="61304"/>
      <dgm:spPr/>
    </dgm:pt>
    <dgm:pt modelId="{1DFBFF4F-82DF-4AC8-A3A9-DDD01BC4DD05}" type="pres">
      <dgm:prSet presAssocID="{36EEF3CA-69ED-493C-ABC7-402A40BBE239}" presName="vert1" presStyleCnt="0"/>
      <dgm:spPr/>
    </dgm:pt>
    <dgm:pt modelId="{CA015395-9E2C-4FAA-BEC7-D7326A314DC5}" type="pres">
      <dgm:prSet presAssocID="{BD04DB3A-92EB-4DD5-BA0F-159B9710DCA6}" presName="thickLine" presStyleLbl="alignNode1" presStyleIdx="2" presStyleCnt="7"/>
      <dgm:spPr/>
    </dgm:pt>
    <dgm:pt modelId="{ABF36995-A28C-48AC-8CD5-9195A15C265F}" type="pres">
      <dgm:prSet presAssocID="{BD04DB3A-92EB-4DD5-BA0F-159B9710DCA6}" presName="horz1" presStyleCnt="0"/>
      <dgm:spPr/>
    </dgm:pt>
    <dgm:pt modelId="{F088D8EF-777B-43D1-B3C5-B2A5D3B9FBF6}" type="pres">
      <dgm:prSet presAssocID="{BD04DB3A-92EB-4DD5-BA0F-159B9710DCA6}" presName="tx1" presStyleLbl="revTx" presStyleIdx="2" presStyleCnt="7"/>
      <dgm:spPr/>
    </dgm:pt>
    <dgm:pt modelId="{11458879-3718-449B-A169-AAA5CDE722A6}" type="pres">
      <dgm:prSet presAssocID="{BD04DB3A-92EB-4DD5-BA0F-159B9710DCA6}" presName="vert1" presStyleCnt="0"/>
      <dgm:spPr/>
    </dgm:pt>
    <dgm:pt modelId="{EE866489-B460-48EF-BCD2-4F47595ADBEA}" type="pres">
      <dgm:prSet presAssocID="{7A276A5D-8679-485B-AA0F-F2672258DC32}" presName="thickLine" presStyleLbl="alignNode1" presStyleIdx="3" presStyleCnt="7"/>
      <dgm:spPr/>
    </dgm:pt>
    <dgm:pt modelId="{F9A1BAB6-E5F9-48E0-BC17-67CF924842C5}" type="pres">
      <dgm:prSet presAssocID="{7A276A5D-8679-485B-AA0F-F2672258DC32}" presName="horz1" presStyleCnt="0"/>
      <dgm:spPr/>
    </dgm:pt>
    <dgm:pt modelId="{6939BE6E-3B16-441C-BADE-60BBF4E38030}" type="pres">
      <dgm:prSet presAssocID="{7A276A5D-8679-485B-AA0F-F2672258DC32}" presName="tx1" presStyleLbl="revTx" presStyleIdx="3" presStyleCnt="7"/>
      <dgm:spPr/>
    </dgm:pt>
    <dgm:pt modelId="{2396E060-FC4F-42BB-940F-8EFA711D197B}" type="pres">
      <dgm:prSet presAssocID="{7A276A5D-8679-485B-AA0F-F2672258DC32}" presName="vert1" presStyleCnt="0"/>
      <dgm:spPr/>
    </dgm:pt>
    <dgm:pt modelId="{14E11620-7BF6-4959-BDFB-749EFFF42138}" type="pres">
      <dgm:prSet presAssocID="{211657CD-70BE-46AC-8B3A-019E18A30803}" presName="thickLine" presStyleLbl="alignNode1" presStyleIdx="4" presStyleCnt="7"/>
      <dgm:spPr/>
    </dgm:pt>
    <dgm:pt modelId="{CCE9F447-10CA-40AB-A391-804C22C7BD76}" type="pres">
      <dgm:prSet presAssocID="{211657CD-70BE-46AC-8B3A-019E18A30803}" presName="horz1" presStyleCnt="0"/>
      <dgm:spPr/>
    </dgm:pt>
    <dgm:pt modelId="{9B5BAB9A-6D29-4726-A873-E82DFF51AF65}" type="pres">
      <dgm:prSet presAssocID="{211657CD-70BE-46AC-8B3A-019E18A30803}" presName="tx1" presStyleLbl="revTx" presStyleIdx="4" presStyleCnt="7"/>
      <dgm:spPr/>
    </dgm:pt>
    <dgm:pt modelId="{9A1B6B3A-5376-4F69-88B7-4F9623251E75}" type="pres">
      <dgm:prSet presAssocID="{211657CD-70BE-46AC-8B3A-019E18A30803}" presName="vert1" presStyleCnt="0"/>
      <dgm:spPr/>
    </dgm:pt>
    <dgm:pt modelId="{18F9E0A3-30ED-46C9-A35B-786AFBA3014D}" type="pres">
      <dgm:prSet presAssocID="{16E95C46-6B2F-43C1-8DF7-0549F64E732A}" presName="thickLine" presStyleLbl="alignNode1" presStyleIdx="5" presStyleCnt="7"/>
      <dgm:spPr/>
    </dgm:pt>
    <dgm:pt modelId="{C2DC8F70-DBE1-4E8D-9449-5C9F4D9E8906}" type="pres">
      <dgm:prSet presAssocID="{16E95C46-6B2F-43C1-8DF7-0549F64E732A}" presName="horz1" presStyleCnt="0"/>
      <dgm:spPr/>
    </dgm:pt>
    <dgm:pt modelId="{62523972-1758-417C-930B-595B8B288327}" type="pres">
      <dgm:prSet presAssocID="{16E95C46-6B2F-43C1-8DF7-0549F64E732A}" presName="tx1" presStyleLbl="revTx" presStyleIdx="5" presStyleCnt="7"/>
      <dgm:spPr/>
    </dgm:pt>
    <dgm:pt modelId="{9F300B00-4ED4-433A-B06C-A8E9A9E20F92}" type="pres">
      <dgm:prSet presAssocID="{16E95C46-6B2F-43C1-8DF7-0549F64E732A}" presName="vert1" presStyleCnt="0"/>
      <dgm:spPr/>
    </dgm:pt>
    <dgm:pt modelId="{FA5F6924-A683-4ACA-975F-86EE7D2FEC95}" type="pres">
      <dgm:prSet presAssocID="{F5F9BE7F-AC8F-4306-B793-BE47C1C9E69D}" presName="thickLine" presStyleLbl="alignNode1" presStyleIdx="6" presStyleCnt="7"/>
      <dgm:spPr/>
    </dgm:pt>
    <dgm:pt modelId="{2D913814-8A74-4FAA-8BEE-9A9B117826CF}" type="pres">
      <dgm:prSet presAssocID="{F5F9BE7F-AC8F-4306-B793-BE47C1C9E69D}" presName="horz1" presStyleCnt="0"/>
      <dgm:spPr/>
    </dgm:pt>
    <dgm:pt modelId="{7CEE9594-BE6E-425B-8E45-671F9A818755}" type="pres">
      <dgm:prSet presAssocID="{F5F9BE7F-AC8F-4306-B793-BE47C1C9E69D}" presName="tx1" presStyleLbl="revTx" presStyleIdx="6" presStyleCnt="7"/>
      <dgm:spPr/>
    </dgm:pt>
    <dgm:pt modelId="{55549A4E-F6B1-48F9-9EB6-CC4088BFB918}" type="pres">
      <dgm:prSet presAssocID="{F5F9BE7F-AC8F-4306-B793-BE47C1C9E69D}" presName="vert1" presStyleCnt="0"/>
      <dgm:spPr/>
    </dgm:pt>
  </dgm:ptLst>
  <dgm:cxnLst>
    <dgm:cxn modelId="{5151BB15-962F-4FDE-BB71-7B72AE18AB83}" srcId="{021A404B-578E-43C4-B860-CC17B6955FDE}" destId="{F5F9BE7F-AC8F-4306-B793-BE47C1C9E69D}" srcOrd="6" destOrd="0" parTransId="{D10C7678-853C-47CB-8C8D-3469CDE1EB67}" sibTransId="{FA34AB4C-3FF5-4ECA-B1D8-3D08B6CF65FC}"/>
    <dgm:cxn modelId="{0AB00923-386A-45CB-ACDD-9ED621C37671}" srcId="{021A404B-578E-43C4-B860-CC17B6955FDE}" destId="{36EEF3CA-69ED-493C-ABC7-402A40BBE239}" srcOrd="1" destOrd="0" parTransId="{9FCFA715-EE28-47B2-A1AE-15CBDAA2009C}" sibTransId="{DFE75B42-1FA0-4F1F-BE3B-7944F7D20381}"/>
    <dgm:cxn modelId="{AE022852-6285-4DE8-916D-48AB27661FC0}" type="presOf" srcId="{36EEF3CA-69ED-493C-ABC7-402A40BBE239}" destId="{E4DEB8FE-CC71-4D85-AF2D-F864C46CA5B4}" srcOrd="0" destOrd="0" presId="urn:microsoft.com/office/officeart/2008/layout/LinedList"/>
    <dgm:cxn modelId="{E8478576-4217-4551-B84C-BFF4DBB93496}" srcId="{021A404B-578E-43C4-B860-CC17B6955FDE}" destId="{211657CD-70BE-46AC-8B3A-019E18A30803}" srcOrd="4" destOrd="0" parTransId="{0233BCF0-7039-4F69-9AB1-418F1932E2E2}" sibTransId="{FA46CDE9-03D0-4CE9-9D20-F8416A59ED0B}"/>
    <dgm:cxn modelId="{4FCF7786-47D1-47E6-A6A2-3A13256544B8}" type="presOf" srcId="{F38ECEEA-35B1-48EA-B562-1FB99ABC1AE3}" destId="{A4096FF5-97DE-4B6F-BB8A-36A0C7ACCAC2}" srcOrd="0" destOrd="0" presId="urn:microsoft.com/office/officeart/2008/layout/LinedList"/>
    <dgm:cxn modelId="{EA46A688-D837-4C72-9BEE-B8F532AA21DD}" type="presOf" srcId="{021A404B-578E-43C4-B860-CC17B6955FDE}" destId="{D20452F2-10AF-4041-ADCB-5A05AC8A2789}" srcOrd="0" destOrd="0" presId="urn:microsoft.com/office/officeart/2008/layout/LinedList"/>
    <dgm:cxn modelId="{37BFF994-0E51-49F5-9DCF-4C6E5E6F6FDD}" type="presOf" srcId="{211657CD-70BE-46AC-8B3A-019E18A30803}" destId="{9B5BAB9A-6D29-4726-A873-E82DFF51AF65}" srcOrd="0" destOrd="0" presId="urn:microsoft.com/office/officeart/2008/layout/LinedList"/>
    <dgm:cxn modelId="{1F99269C-E223-4318-A4A5-C50AE78420AA}" srcId="{021A404B-578E-43C4-B860-CC17B6955FDE}" destId="{7A276A5D-8679-485B-AA0F-F2672258DC32}" srcOrd="3" destOrd="0" parTransId="{67FF0448-0EBC-45BF-BCD1-51F22E8463DB}" sibTransId="{B21B4DEE-9F9D-4EA9-9459-FAAF8F673945}"/>
    <dgm:cxn modelId="{10757BC5-7A1A-4AAF-B844-37945050A281}" type="presOf" srcId="{16E95C46-6B2F-43C1-8DF7-0549F64E732A}" destId="{62523972-1758-417C-930B-595B8B288327}" srcOrd="0" destOrd="0" presId="urn:microsoft.com/office/officeart/2008/layout/LinedList"/>
    <dgm:cxn modelId="{EAE8DEC9-8D20-4136-B051-F780D33421CD}" type="presOf" srcId="{BD04DB3A-92EB-4DD5-BA0F-159B9710DCA6}" destId="{F088D8EF-777B-43D1-B3C5-B2A5D3B9FBF6}" srcOrd="0" destOrd="0" presId="urn:microsoft.com/office/officeart/2008/layout/LinedList"/>
    <dgm:cxn modelId="{CB14EDCB-53C4-4C61-A358-A9DF441CA743}" type="presOf" srcId="{7A276A5D-8679-485B-AA0F-F2672258DC32}" destId="{6939BE6E-3B16-441C-BADE-60BBF4E38030}" srcOrd="0" destOrd="0" presId="urn:microsoft.com/office/officeart/2008/layout/LinedList"/>
    <dgm:cxn modelId="{767BDBD0-4F59-4552-B626-C7906754284B}" srcId="{021A404B-578E-43C4-B860-CC17B6955FDE}" destId="{BD04DB3A-92EB-4DD5-BA0F-159B9710DCA6}" srcOrd="2" destOrd="0" parTransId="{F6837C3B-454D-4F03-80A9-BE08F774EC55}" sibTransId="{BD7D0CEC-81D0-4C9E-A0BB-175D30FF2EC1}"/>
    <dgm:cxn modelId="{65E53FD7-B268-4C57-8F29-A0B720D84038}" srcId="{021A404B-578E-43C4-B860-CC17B6955FDE}" destId="{16E95C46-6B2F-43C1-8DF7-0549F64E732A}" srcOrd="5" destOrd="0" parTransId="{E96EBF68-6DB6-46CC-8BD9-A2A7A085383A}" sibTransId="{7716EBAC-1C97-42F6-A9C5-12EB1FAAF1EE}"/>
    <dgm:cxn modelId="{C9BD05DE-42B8-4C35-8A5C-CC9CADF08E98}" srcId="{021A404B-578E-43C4-B860-CC17B6955FDE}" destId="{F38ECEEA-35B1-48EA-B562-1FB99ABC1AE3}" srcOrd="0" destOrd="0" parTransId="{6F62C95E-0BB3-4EE1-9D2B-896F6D11AC07}" sibTransId="{3E0D1CC3-6DC7-4E7A-BC69-FF27B5B5E378}"/>
    <dgm:cxn modelId="{7F9299E4-7D90-4937-9414-63593EDC4DF2}" type="presOf" srcId="{F5F9BE7F-AC8F-4306-B793-BE47C1C9E69D}" destId="{7CEE9594-BE6E-425B-8E45-671F9A818755}" srcOrd="0" destOrd="0" presId="urn:microsoft.com/office/officeart/2008/layout/LinedList"/>
    <dgm:cxn modelId="{E2EC488C-0D15-40A0-A7AA-D0B44B4B53BB}" type="presParOf" srcId="{D20452F2-10AF-4041-ADCB-5A05AC8A2789}" destId="{F9A3DBC1-14C3-4004-A72E-D6225EC750C4}" srcOrd="0" destOrd="0" presId="urn:microsoft.com/office/officeart/2008/layout/LinedList"/>
    <dgm:cxn modelId="{9D916C6B-ADEA-43CB-861D-C158C7DB8462}" type="presParOf" srcId="{D20452F2-10AF-4041-ADCB-5A05AC8A2789}" destId="{00D58990-646F-49E9-BB8C-C1D712DA2CC5}" srcOrd="1" destOrd="0" presId="urn:microsoft.com/office/officeart/2008/layout/LinedList"/>
    <dgm:cxn modelId="{8161BA49-B4B1-4B14-A61A-2EDAE80CDF3E}" type="presParOf" srcId="{00D58990-646F-49E9-BB8C-C1D712DA2CC5}" destId="{A4096FF5-97DE-4B6F-BB8A-36A0C7ACCAC2}" srcOrd="0" destOrd="0" presId="urn:microsoft.com/office/officeart/2008/layout/LinedList"/>
    <dgm:cxn modelId="{329F5890-C698-4D12-BE10-0CB1B57FBB3B}" type="presParOf" srcId="{00D58990-646F-49E9-BB8C-C1D712DA2CC5}" destId="{2479587C-3397-4F49-BB6C-1FF89DE4EBA1}" srcOrd="1" destOrd="0" presId="urn:microsoft.com/office/officeart/2008/layout/LinedList"/>
    <dgm:cxn modelId="{FB09A762-4F98-445E-8449-B61C37FC193D}" type="presParOf" srcId="{D20452F2-10AF-4041-ADCB-5A05AC8A2789}" destId="{222C47B2-703E-495D-BED2-F2E5C56102CD}" srcOrd="2" destOrd="0" presId="urn:microsoft.com/office/officeart/2008/layout/LinedList"/>
    <dgm:cxn modelId="{6B8BF050-3CD4-488B-BC68-D84DF5974CDB}" type="presParOf" srcId="{D20452F2-10AF-4041-ADCB-5A05AC8A2789}" destId="{8E163479-E903-4BC0-8276-1282B341A584}" srcOrd="3" destOrd="0" presId="urn:microsoft.com/office/officeart/2008/layout/LinedList"/>
    <dgm:cxn modelId="{1BAD1237-297D-41AF-96F9-09F16C30F7FF}" type="presParOf" srcId="{8E163479-E903-4BC0-8276-1282B341A584}" destId="{E4DEB8FE-CC71-4D85-AF2D-F864C46CA5B4}" srcOrd="0" destOrd="0" presId="urn:microsoft.com/office/officeart/2008/layout/LinedList"/>
    <dgm:cxn modelId="{AA843165-098E-4EDE-BDC8-7BC4327022C4}" type="presParOf" srcId="{8E163479-E903-4BC0-8276-1282B341A584}" destId="{1DFBFF4F-82DF-4AC8-A3A9-DDD01BC4DD05}" srcOrd="1" destOrd="0" presId="urn:microsoft.com/office/officeart/2008/layout/LinedList"/>
    <dgm:cxn modelId="{2B9DED1B-56DE-4A9B-B08E-67B970903586}" type="presParOf" srcId="{D20452F2-10AF-4041-ADCB-5A05AC8A2789}" destId="{CA015395-9E2C-4FAA-BEC7-D7326A314DC5}" srcOrd="4" destOrd="0" presId="urn:microsoft.com/office/officeart/2008/layout/LinedList"/>
    <dgm:cxn modelId="{877D30C5-84C6-4B6D-A141-63CF3936B2A3}" type="presParOf" srcId="{D20452F2-10AF-4041-ADCB-5A05AC8A2789}" destId="{ABF36995-A28C-48AC-8CD5-9195A15C265F}" srcOrd="5" destOrd="0" presId="urn:microsoft.com/office/officeart/2008/layout/LinedList"/>
    <dgm:cxn modelId="{042A046A-6AE3-491A-885B-9BC3D44051F8}" type="presParOf" srcId="{ABF36995-A28C-48AC-8CD5-9195A15C265F}" destId="{F088D8EF-777B-43D1-B3C5-B2A5D3B9FBF6}" srcOrd="0" destOrd="0" presId="urn:microsoft.com/office/officeart/2008/layout/LinedList"/>
    <dgm:cxn modelId="{9ADE5919-A2E7-4A67-91AF-0EA4A814DFF4}" type="presParOf" srcId="{ABF36995-A28C-48AC-8CD5-9195A15C265F}" destId="{11458879-3718-449B-A169-AAA5CDE722A6}" srcOrd="1" destOrd="0" presId="urn:microsoft.com/office/officeart/2008/layout/LinedList"/>
    <dgm:cxn modelId="{D14CF391-8C6E-4213-87FB-89EDF84CA2EC}" type="presParOf" srcId="{D20452F2-10AF-4041-ADCB-5A05AC8A2789}" destId="{EE866489-B460-48EF-BCD2-4F47595ADBEA}" srcOrd="6" destOrd="0" presId="urn:microsoft.com/office/officeart/2008/layout/LinedList"/>
    <dgm:cxn modelId="{77CF35CB-2BBE-4958-9F4B-8F3567AB50D6}" type="presParOf" srcId="{D20452F2-10AF-4041-ADCB-5A05AC8A2789}" destId="{F9A1BAB6-E5F9-48E0-BC17-67CF924842C5}" srcOrd="7" destOrd="0" presId="urn:microsoft.com/office/officeart/2008/layout/LinedList"/>
    <dgm:cxn modelId="{A0963CB3-E258-4A23-840B-C269C1EE992F}" type="presParOf" srcId="{F9A1BAB6-E5F9-48E0-BC17-67CF924842C5}" destId="{6939BE6E-3B16-441C-BADE-60BBF4E38030}" srcOrd="0" destOrd="0" presId="urn:microsoft.com/office/officeart/2008/layout/LinedList"/>
    <dgm:cxn modelId="{5D42CF6B-7B95-4909-A0BC-6217DDAA640F}" type="presParOf" srcId="{F9A1BAB6-E5F9-48E0-BC17-67CF924842C5}" destId="{2396E060-FC4F-42BB-940F-8EFA711D197B}" srcOrd="1" destOrd="0" presId="urn:microsoft.com/office/officeart/2008/layout/LinedList"/>
    <dgm:cxn modelId="{CC513713-EF5B-46FF-8FB4-1C4D831E9DE7}" type="presParOf" srcId="{D20452F2-10AF-4041-ADCB-5A05AC8A2789}" destId="{14E11620-7BF6-4959-BDFB-749EFFF42138}" srcOrd="8" destOrd="0" presId="urn:microsoft.com/office/officeart/2008/layout/LinedList"/>
    <dgm:cxn modelId="{26012A40-0D0B-4630-B318-A8156DF7D88C}" type="presParOf" srcId="{D20452F2-10AF-4041-ADCB-5A05AC8A2789}" destId="{CCE9F447-10CA-40AB-A391-804C22C7BD76}" srcOrd="9" destOrd="0" presId="urn:microsoft.com/office/officeart/2008/layout/LinedList"/>
    <dgm:cxn modelId="{39567410-1B1C-4311-80AE-EE2D61B445DF}" type="presParOf" srcId="{CCE9F447-10CA-40AB-A391-804C22C7BD76}" destId="{9B5BAB9A-6D29-4726-A873-E82DFF51AF65}" srcOrd="0" destOrd="0" presId="urn:microsoft.com/office/officeart/2008/layout/LinedList"/>
    <dgm:cxn modelId="{05A0B5D0-2977-4890-8B0B-84B631792BF9}" type="presParOf" srcId="{CCE9F447-10CA-40AB-A391-804C22C7BD76}" destId="{9A1B6B3A-5376-4F69-88B7-4F9623251E75}" srcOrd="1" destOrd="0" presId="urn:microsoft.com/office/officeart/2008/layout/LinedList"/>
    <dgm:cxn modelId="{8E8093CA-4C85-4E5F-B9A3-A1D4855C9C8C}" type="presParOf" srcId="{D20452F2-10AF-4041-ADCB-5A05AC8A2789}" destId="{18F9E0A3-30ED-46C9-A35B-786AFBA3014D}" srcOrd="10" destOrd="0" presId="urn:microsoft.com/office/officeart/2008/layout/LinedList"/>
    <dgm:cxn modelId="{42AD47FA-233E-41AD-8722-B5D5F629CF27}" type="presParOf" srcId="{D20452F2-10AF-4041-ADCB-5A05AC8A2789}" destId="{C2DC8F70-DBE1-4E8D-9449-5C9F4D9E8906}" srcOrd="11" destOrd="0" presId="urn:microsoft.com/office/officeart/2008/layout/LinedList"/>
    <dgm:cxn modelId="{AEBE0D9B-B2AC-4DCA-B5AB-7B7867AF6A55}" type="presParOf" srcId="{C2DC8F70-DBE1-4E8D-9449-5C9F4D9E8906}" destId="{62523972-1758-417C-930B-595B8B288327}" srcOrd="0" destOrd="0" presId="urn:microsoft.com/office/officeart/2008/layout/LinedList"/>
    <dgm:cxn modelId="{9112C1CF-5988-4DCB-BFCB-B628C7C7E306}" type="presParOf" srcId="{C2DC8F70-DBE1-4E8D-9449-5C9F4D9E8906}" destId="{9F300B00-4ED4-433A-B06C-A8E9A9E20F92}" srcOrd="1" destOrd="0" presId="urn:microsoft.com/office/officeart/2008/layout/LinedList"/>
    <dgm:cxn modelId="{27B74B4B-B710-4D57-A87F-DBB2461B0961}" type="presParOf" srcId="{D20452F2-10AF-4041-ADCB-5A05AC8A2789}" destId="{FA5F6924-A683-4ACA-975F-86EE7D2FEC95}" srcOrd="12" destOrd="0" presId="urn:microsoft.com/office/officeart/2008/layout/LinedList"/>
    <dgm:cxn modelId="{5550B758-1B48-4730-86F2-6D709BEACFEC}" type="presParOf" srcId="{D20452F2-10AF-4041-ADCB-5A05AC8A2789}" destId="{2D913814-8A74-4FAA-8BEE-9A9B117826CF}" srcOrd="13" destOrd="0" presId="urn:microsoft.com/office/officeart/2008/layout/LinedList"/>
    <dgm:cxn modelId="{4300C472-F539-4AA8-BD5F-66313CED8C93}" type="presParOf" srcId="{2D913814-8A74-4FAA-8BEE-9A9B117826CF}" destId="{7CEE9594-BE6E-425B-8E45-671F9A818755}" srcOrd="0" destOrd="0" presId="urn:microsoft.com/office/officeart/2008/layout/LinedList"/>
    <dgm:cxn modelId="{D9F2D83E-970D-4E86-82FC-31275B4971A9}" type="presParOf" srcId="{2D913814-8A74-4FAA-8BEE-9A9B117826CF}" destId="{55549A4E-F6B1-48F9-9EB6-CC4088BFB918}"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1A340-1264-4C80-9917-939D3EA0C2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8EF38B-E050-4565-AD5C-7753A767D7C3}">
      <dgm:prSet/>
      <dgm:spPr/>
      <dgm:t>
        <a:bodyPr/>
        <a:lstStyle/>
        <a:p>
          <a:pPr algn="ctr" rtl="0"/>
          <a:r>
            <a:rPr lang="en-GB"/>
            <a:t>New Ayush initiatives in Public Health Program (</a:t>
          </a:r>
          <a:r>
            <a:rPr lang="en-GB" b="1"/>
            <a:t>NAM</a:t>
          </a:r>
          <a:r>
            <a:rPr lang="en-GB"/>
            <a:t>)</a:t>
          </a:r>
          <a:endParaRPr lang="en-IN"/>
        </a:p>
      </dgm:t>
    </dgm:pt>
    <dgm:pt modelId="{D341ADF4-2739-4AFD-A0EE-0A18BBC3BC7B}" type="parTrans" cxnId="{FEC24544-E674-4A07-9AFF-594DB84BDCF7}">
      <dgm:prSet/>
      <dgm:spPr/>
      <dgm:t>
        <a:bodyPr/>
        <a:lstStyle/>
        <a:p>
          <a:endParaRPr lang="en-US"/>
        </a:p>
      </dgm:t>
    </dgm:pt>
    <dgm:pt modelId="{96CE2A8C-FE05-4A99-809A-0035E8C372E0}" type="sibTrans" cxnId="{FEC24544-E674-4A07-9AFF-594DB84BDCF7}">
      <dgm:prSet/>
      <dgm:spPr/>
      <dgm:t>
        <a:bodyPr/>
        <a:lstStyle/>
        <a:p>
          <a:endParaRPr lang="en-US"/>
        </a:p>
      </dgm:t>
    </dgm:pt>
    <dgm:pt modelId="{A0EE12C7-D01B-49C9-B252-46AF96B68EF1}" type="pres">
      <dgm:prSet presAssocID="{3681A340-1264-4C80-9917-939D3EA0C21E}" presName="linear" presStyleCnt="0">
        <dgm:presLayoutVars>
          <dgm:animLvl val="lvl"/>
          <dgm:resizeHandles val="exact"/>
        </dgm:presLayoutVars>
      </dgm:prSet>
      <dgm:spPr/>
    </dgm:pt>
    <dgm:pt modelId="{A59C6CA8-510C-4D41-96E3-9A83B8C5C28B}" type="pres">
      <dgm:prSet presAssocID="{0B8EF38B-E050-4565-AD5C-7753A767D7C3}" presName="parentText" presStyleLbl="node1" presStyleIdx="0" presStyleCnt="1">
        <dgm:presLayoutVars>
          <dgm:chMax val="0"/>
          <dgm:bulletEnabled val="1"/>
        </dgm:presLayoutVars>
      </dgm:prSet>
      <dgm:spPr/>
    </dgm:pt>
  </dgm:ptLst>
  <dgm:cxnLst>
    <dgm:cxn modelId="{41CDAA5C-37A7-4924-AECE-4CF45121282A}" type="presOf" srcId="{0B8EF38B-E050-4565-AD5C-7753A767D7C3}" destId="{A59C6CA8-510C-4D41-96E3-9A83B8C5C28B}" srcOrd="0" destOrd="0" presId="urn:microsoft.com/office/officeart/2005/8/layout/vList2"/>
    <dgm:cxn modelId="{FEC24544-E674-4A07-9AFF-594DB84BDCF7}" srcId="{3681A340-1264-4C80-9917-939D3EA0C21E}" destId="{0B8EF38B-E050-4565-AD5C-7753A767D7C3}" srcOrd="0" destOrd="0" parTransId="{D341ADF4-2739-4AFD-A0EE-0A18BBC3BC7B}" sibTransId="{96CE2A8C-FE05-4A99-809A-0035E8C372E0}"/>
    <dgm:cxn modelId="{8ACB314C-1ADB-4683-AF91-4E8ECF9DE13C}" type="presOf" srcId="{3681A340-1264-4C80-9917-939D3EA0C21E}" destId="{A0EE12C7-D01B-49C9-B252-46AF96B68EF1}" srcOrd="0" destOrd="0" presId="urn:microsoft.com/office/officeart/2005/8/layout/vList2"/>
    <dgm:cxn modelId="{D40E20F8-ED1B-46F9-81E4-F2C06E4A492E}" type="presParOf" srcId="{A0EE12C7-D01B-49C9-B252-46AF96B68EF1}" destId="{A59C6CA8-510C-4D41-96E3-9A83B8C5C2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7C9CA-67B0-4211-98CC-9C631447766D}"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7F4D6D14-DB7A-441F-9754-01024F116E67}">
      <dgm:prSet custT="1"/>
      <dgm:spPr/>
      <dgm:t>
        <a:bodyPr/>
        <a:lstStyle/>
        <a:p>
          <a:pPr rtl="0"/>
          <a:r>
            <a:rPr lang="en-IN" sz="1800" dirty="0">
              <a:latin typeface="Times New Roman" panose="02020603050405020304" pitchFamily="18" charset="0"/>
              <a:cs typeface="Times New Roman" panose="02020603050405020304" pitchFamily="18" charset="0"/>
            </a:rPr>
            <a:t>National Program for Prevention and Management of </a:t>
          </a:r>
          <a:r>
            <a:rPr lang="en-IN" sz="1800" b="1" dirty="0">
              <a:latin typeface="Times New Roman" panose="02020603050405020304" pitchFamily="18" charset="0"/>
              <a:cs typeface="Times New Roman" panose="02020603050405020304" pitchFamily="18" charset="0"/>
            </a:rPr>
            <a:t>Musculoskeletal Disorders</a:t>
          </a:r>
        </a:p>
      </dgm:t>
    </dgm:pt>
    <dgm:pt modelId="{6304BCAA-35BF-450A-9B4D-C7DA62AEEC47}" type="parTrans" cxnId="{E2657569-714E-4E96-953C-79FD5F872D7D}">
      <dgm:prSet/>
      <dgm:spPr/>
      <dgm:t>
        <a:bodyPr/>
        <a:lstStyle/>
        <a:p>
          <a:endParaRPr lang="en-US"/>
        </a:p>
      </dgm:t>
    </dgm:pt>
    <dgm:pt modelId="{E6F5819D-629D-4C43-A5DC-D6594263B54F}" type="sibTrans" cxnId="{E2657569-714E-4E96-953C-79FD5F872D7D}">
      <dgm:prSet/>
      <dgm:spPr/>
      <dgm:t>
        <a:bodyPr/>
        <a:lstStyle/>
        <a:p>
          <a:endParaRPr lang="en-US"/>
        </a:p>
      </dgm:t>
    </dgm:pt>
    <dgm:pt modelId="{F7323C4E-1F93-40D4-81BB-D0D94843E3BD}">
      <dgm:prSet custT="1"/>
      <dgm:spPr/>
      <dgm:t>
        <a:bodyPr/>
        <a:lstStyle/>
        <a:p>
          <a:pPr rtl="0"/>
          <a:r>
            <a:rPr lang="en-IN" sz="1800" dirty="0">
              <a:latin typeface="Times New Roman" panose="02020603050405020304" pitchFamily="18" charset="0"/>
              <a:cs typeface="Times New Roman" panose="02020603050405020304" pitchFamily="18" charset="0"/>
            </a:rPr>
            <a:t>Integration of AYUSH with </a:t>
          </a:r>
          <a:r>
            <a:rPr lang="en-IN" sz="1800" b="1" dirty="0">
              <a:latin typeface="Times New Roman" panose="02020603050405020304" pitchFamily="18" charset="0"/>
              <a:cs typeface="Times New Roman" panose="02020603050405020304" pitchFamily="18" charset="0"/>
            </a:rPr>
            <a:t>NPCDCS</a:t>
          </a:r>
        </a:p>
      </dgm:t>
    </dgm:pt>
    <dgm:pt modelId="{41F00A24-3251-4BE5-93FC-4809E2CA347C}" type="parTrans" cxnId="{CE356548-A45C-4819-8179-1F20E20A79EC}">
      <dgm:prSet/>
      <dgm:spPr/>
      <dgm:t>
        <a:bodyPr/>
        <a:lstStyle/>
        <a:p>
          <a:endParaRPr lang="en-US"/>
        </a:p>
      </dgm:t>
    </dgm:pt>
    <dgm:pt modelId="{DB654814-A32E-4FDC-87D3-6576F2B6EAC1}" type="sibTrans" cxnId="{CE356548-A45C-4819-8179-1F20E20A79EC}">
      <dgm:prSet/>
      <dgm:spPr/>
      <dgm:t>
        <a:bodyPr/>
        <a:lstStyle/>
        <a:p>
          <a:endParaRPr lang="en-US"/>
        </a:p>
      </dgm:t>
    </dgm:pt>
    <dgm:pt modelId="{DBEBB000-8E5E-4AAA-9D35-ED6FB6ADAA05}">
      <dgm:prSet custT="1"/>
      <dgm:spPr/>
      <dgm:t>
        <a:bodyPr/>
        <a:lstStyle/>
        <a:p>
          <a:pPr rtl="0"/>
          <a:r>
            <a:rPr lang="en-IN" sz="1800" b="1" dirty="0">
              <a:latin typeface="Times New Roman" panose="02020603050405020304" pitchFamily="18" charset="0"/>
              <a:cs typeface="Times New Roman" panose="02020603050405020304" pitchFamily="18" charset="0"/>
            </a:rPr>
            <a:t>SUPRAJA</a:t>
          </a:r>
          <a:r>
            <a:rPr lang="en-IN" sz="1800" dirty="0">
              <a:latin typeface="Times New Roman" panose="02020603050405020304" pitchFamily="18" charset="0"/>
              <a:cs typeface="Times New Roman" panose="02020603050405020304" pitchFamily="18" charset="0"/>
            </a:rPr>
            <a:t>-AYUSH Maternal &amp; Neo-Natal Intervention</a:t>
          </a:r>
        </a:p>
      </dgm:t>
    </dgm:pt>
    <dgm:pt modelId="{3CF1348B-FA80-45CE-AAF2-E4663E310A30}" type="parTrans" cxnId="{C166E87A-CAC5-4DD8-BB3C-2528EC534BF7}">
      <dgm:prSet/>
      <dgm:spPr/>
      <dgm:t>
        <a:bodyPr/>
        <a:lstStyle/>
        <a:p>
          <a:endParaRPr lang="en-US"/>
        </a:p>
      </dgm:t>
    </dgm:pt>
    <dgm:pt modelId="{D2F21608-19C6-4697-8057-349C8282E996}" type="sibTrans" cxnId="{C166E87A-CAC5-4DD8-BB3C-2528EC534BF7}">
      <dgm:prSet/>
      <dgm:spPr/>
      <dgm:t>
        <a:bodyPr/>
        <a:lstStyle/>
        <a:p>
          <a:endParaRPr lang="en-US"/>
        </a:p>
      </dgm:t>
    </dgm:pt>
    <dgm:pt modelId="{CFDE3DAD-763F-496B-A099-85096197BBD5}">
      <dgm:prSet custT="1"/>
      <dgm:spPr/>
      <dgm:t>
        <a:bodyPr/>
        <a:lstStyle/>
        <a:p>
          <a:pPr rtl="0"/>
          <a:r>
            <a:rPr lang="en-IN" sz="1800" b="1" dirty="0">
              <a:latin typeface="Times New Roman" panose="02020603050405020304" pitchFamily="18" charset="0"/>
              <a:cs typeface="Times New Roman" panose="02020603050405020304" pitchFamily="18" charset="0"/>
            </a:rPr>
            <a:t>VAYO MITRA: AYUSH </a:t>
          </a:r>
          <a:r>
            <a:rPr lang="en-IN" sz="1800" dirty="0">
              <a:latin typeface="Times New Roman" panose="02020603050405020304" pitchFamily="18" charset="0"/>
              <a:cs typeface="Times New Roman" panose="02020603050405020304" pitchFamily="18" charset="0"/>
            </a:rPr>
            <a:t>Geriatric Healthcare Services</a:t>
          </a:r>
        </a:p>
      </dgm:t>
    </dgm:pt>
    <dgm:pt modelId="{570786E6-C607-480C-9B96-089D00581800}" type="parTrans" cxnId="{009AB1AC-E69C-4C95-8687-B9E27D5CC3B2}">
      <dgm:prSet/>
      <dgm:spPr/>
      <dgm:t>
        <a:bodyPr/>
        <a:lstStyle/>
        <a:p>
          <a:endParaRPr lang="en-US"/>
        </a:p>
      </dgm:t>
    </dgm:pt>
    <dgm:pt modelId="{69B68176-97EE-4BF0-BF75-9BC46887E257}" type="sibTrans" cxnId="{009AB1AC-E69C-4C95-8687-B9E27D5CC3B2}">
      <dgm:prSet/>
      <dgm:spPr/>
      <dgm:t>
        <a:bodyPr/>
        <a:lstStyle/>
        <a:p>
          <a:endParaRPr lang="en-US"/>
        </a:p>
      </dgm:t>
    </dgm:pt>
    <dgm:pt modelId="{BCB357A5-A98F-400C-BB8F-46CC17634301}">
      <dgm:prSet custT="1"/>
      <dgm:spPr/>
      <dgm:t>
        <a:bodyPr/>
        <a:lstStyle/>
        <a:p>
          <a:pPr rtl="0"/>
          <a:r>
            <a:rPr lang="en-IN" sz="1800" b="1" dirty="0">
              <a:latin typeface="Times New Roman" panose="02020603050405020304" pitchFamily="18" charset="0"/>
              <a:cs typeface="Times New Roman" panose="02020603050405020304" pitchFamily="18" charset="0"/>
            </a:rPr>
            <a:t>AYURVIDYA</a:t>
          </a:r>
          <a:r>
            <a:rPr lang="en-IN" sz="1800" dirty="0">
              <a:latin typeface="Times New Roman" panose="02020603050405020304" pitchFamily="18" charset="0"/>
              <a:cs typeface="Times New Roman" panose="02020603050405020304" pitchFamily="18" charset="0"/>
            </a:rPr>
            <a:t>: Promotion of healthy lifestyle through AYUSH System in 75000 Schools</a:t>
          </a:r>
        </a:p>
      </dgm:t>
    </dgm:pt>
    <dgm:pt modelId="{364D2BC2-5782-4B3B-A38A-73A3A240C2E2}" type="parTrans" cxnId="{8ABB5DB5-66E3-4B78-A6A8-47C893A1596A}">
      <dgm:prSet/>
      <dgm:spPr/>
      <dgm:t>
        <a:bodyPr/>
        <a:lstStyle/>
        <a:p>
          <a:endParaRPr lang="en-US"/>
        </a:p>
      </dgm:t>
    </dgm:pt>
    <dgm:pt modelId="{5AE7B765-FE70-4228-8789-9CBF9C1A24D9}" type="sibTrans" cxnId="{8ABB5DB5-66E3-4B78-A6A8-47C893A1596A}">
      <dgm:prSet/>
      <dgm:spPr/>
      <dgm:t>
        <a:bodyPr/>
        <a:lstStyle/>
        <a:p>
          <a:endParaRPr lang="en-US"/>
        </a:p>
      </dgm:t>
    </dgm:pt>
    <dgm:pt modelId="{9B8E2FE9-64E6-459B-A972-81B88B3B3994}">
      <dgm:prSet custT="1"/>
      <dgm:spPr/>
      <dgm:t>
        <a:bodyPr/>
        <a:lstStyle/>
        <a:p>
          <a:pPr rtl="0"/>
          <a:r>
            <a:rPr lang="en-IN" sz="1800" b="1" dirty="0">
              <a:latin typeface="Times New Roman" panose="02020603050405020304" pitchFamily="18" charset="0"/>
              <a:cs typeface="Times New Roman" panose="02020603050405020304" pitchFamily="18" charset="0"/>
            </a:rPr>
            <a:t>KARUNYA</a:t>
          </a:r>
          <a:r>
            <a:rPr lang="en-IN" sz="1800" dirty="0">
              <a:latin typeface="Times New Roman" panose="02020603050405020304" pitchFamily="18" charset="0"/>
              <a:cs typeface="Times New Roman" panose="02020603050405020304" pitchFamily="18" charset="0"/>
            </a:rPr>
            <a:t>: AYUSH Palliative Services</a:t>
          </a:r>
        </a:p>
      </dgm:t>
    </dgm:pt>
    <dgm:pt modelId="{38D264EE-00C3-4CC0-B256-FE1DFDE56EB7}" type="parTrans" cxnId="{1D7D8911-A584-4F43-857E-5D076DB51F11}">
      <dgm:prSet/>
      <dgm:spPr/>
      <dgm:t>
        <a:bodyPr/>
        <a:lstStyle/>
        <a:p>
          <a:endParaRPr lang="en-US"/>
        </a:p>
      </dgm:t>
    </dgm:pt>
    <dgm:pt modelId="{DF529764-E12B-4EDE-B9A2-55D5BEEAF4AC}" type="sibTrans" cxnId="{1D7D8911-A584-4F43-857E-5D076DB51F11}">
      <dgm:prSet/>
      <dgm:spPr/>
      <dgm:t>
        <a:bodyPr/>
        <a:lstStyle/>
        <a:p>
          <a:endParaRPr lang="en-US"/>
        </a:p>
      </dgm:t>
    </dgm:pt>
    <dgm:pt modelId="{A6E1679B-69F0-4652-8B21-428CD900CE3F}">
      <dgm:prSet custT="1"/>
      <dgm:spPr/>
      <dgm:t>
        <a:bodyPr/>
        <a:lstStyle/>
        <a:p>
          <a:pPr rtl="0"/>
          <a:r>
            <a:rPr lang="en-IN" sz="1800" dirty="0">
              <a:latin typeface="Times New Roman" panose="02020603050405020304" pitchFamily="18" charset="0"/>
              <a:cs typeface="Times New Roman" panose="02020603050405020304" pitchFamily="18" charset="0"/>
            </a:rPr>
            <a:t>AYUSH Mobile Medical unit</a:t>
          </a:r>
        </a:p>
      </dgm:t>
    </dgm:pt>
    <dgm:pt modelId="{60493DED-0857-445D-9F3C-9B811789A723}" type="parTrans" cxnId="{1D02FBBC-C1C0-441F-B71A-67C4839DDA3A}">
      <dgm:prSet/>
      <dgm:spPr/>
      <dgm:t>
        <a:bodyPr/>
        <a:lstStyle/>
        <a:p>
          <a:endParaRPr lang="en-US"/>
        </a:p>
      </dgm:t>
    </dgm:pt>
    <dgm:pt modelId="{88C0024F-2956-4B3A-BFBB-971E5892345F}" type="sibTrans" cxnId="{1D02FBBC-C1C0-441F-B71A-67C4839DDA3A}">
      <dgm:prSet/>
      <dgm:spPr/>
      <dgm:t>
        <a:bodyPr/>
        <a:lstStyle/>
        <a:p>
          <a:endParaRPr lang="en-US"/>
        </a:p>
      </dgm:t>
    </dgm:pt>
    <dgm:pt modelId="{8DE8F182-83EF-4751-9019-2D6349C371C9}">
      <dgm:prSet custT="1"/>
      <dgm:spPr/>
      <dgm:t>
        <a:bodyPr/>
        <a:lstStyle/>
        <a:p>
          <a:pPr rtl="0"/>
          <a:r>
            <a:rPr lang="en-IN" sz="1800" dirty="0">
              <a:latin typeface="Times New Roman" panose="02020603050405020304" pitchFamily="18" charset="0"/>
              <a:cs typeface="Times New Roman" panose="02020603050405020304" pitchFamily="18" charset="0"/>
            </a:rPr>
            <a:t>National Program on AYUSH for morbidity management and Disability Prevention (MMDP) of </a:t>
          </a:r>
          <a:r>
            <a:rPr lang="en-IN" sz="1800" b="1" dirty="0">
              <a:latin typeface="Times New Roman" panose="02020603050405020304" pitchFamily="18" charset="0"/>
              <a:cs typeface="Times New Roman" panose="02020603050405020304" pitchFamily="18" charset="0"/>
            </a:rPr>
            <a:t>Lymphatic </a:t>
          </a:r>
          <a:r>
            <a:rPr lang="en-IN" sz="1800" b="1" dirty="0" err="1">
              <a:latin typeface="Times New Roman" panose="02020603050405020304" pitchFamily="18" charset="0"/>
              <a:cs typeface="Times New Roman" panose="02020603050405020304" pitchFamily="18" charset="0"/>
            </a:rPr>
            <a:t>Filariasis</a:t>
          </a:r>
          <a:r>
            <a:rPr lang="en-IN" sz="1800" b="1" dirty="0">
              <a:latin typeface="Times New Roman" panose="02020603050405020304" pitchFamily="18" charset="0"/>
              <a:cs typeface="Times New Roman" panose="02020603050405020304" pitchFamily="18" charset="0"/>
            </a:rPr>
            <a:t> (</a:t>
          </a:r>
          <a:r>
            <a:rPr lang="en-IN" sz="1800" b="1" dirty="0" err="1">
              <a:latin typeface="Times New Roman" panose="02020603050405020304" pitchFamily="18" charset="0"/>
              <a:cs typeface="Times New Roman" panose="02020603050405020304" pitchFamily="18" charset="0"/>
            </a:rPr>
            <a:t>lymphoedema</a:t>
          </a:r>
          <a:r>
            <a:rPr lang="en-IN" sz="1800" b="1" dirty="0">
              <a:latin typeface="Times New Roman" panose="02020603050405020304" pitchFamily="18" charset="0"/>
              <a:cs typeface="Times New Roman" panose="02020603050405020304" pitchFamily="18" charset="0"/>
            </a:rPr>
            <a:t>)</a:t>
          </a:r>
        </a:p>
      </dgm:t>
    </dgm:pt>
    <dgm:pt modelId="{8B9A45BF-6929-4E15-AEE9-06DBB430F5CF}" type="parTrans" cxnId="{D696F33B-EB70-49FD-A2A9-FAFCDC74200C}">
      <dgm:prSet/>
      <dgm:spPr/>
      <dgm:t>
        <a:bodyPr/>
        <a:lstStyle/>
        <a:p>
          <a:endParaRPr lang="en-US"/>
        </a:p>
      </dgm:t>
    </dgm:pt>
    <dgm:pt modelId="{08BDD4E7-C231-4E02-AB03-45166C2B3273}" type="sibTrans" cxnId="{D696F33B-EB70-49FD-A2A9-FAFCDC74200C}">
      <dgm:prSet/>
      <dgm:spPr/>
      <dgm:t>
        <a:bodyPr/>
        <a:lstStyle/>
        <a:p>
          <a:endParaRPr lang="en-US"/>
        </a:p>
      </dgm:t>
    </dgm:pt>
    <dgm:pt modelId="{E586D656-D4F5-46A5-8D42-FE41E909D317}" type="pres">
      <dgm:prSet presAssocID="{3AF7C9CA-67B0-4211-98CC-9C631447766D}" presName="vert0" presStyleCnt="0">
        <dgm:presLayoutVars>
          <dgm:dir/>
          <dgm:animOne val="branch"/>
          <dgm:animLvl val="lvl"/>
        </dgm:presLayoutVars>
      </dgm:prSet>
      <dgm:spPr/>
    </dgm:pt>
    <dgm:pt modelId="{DD839811-D59E-411B-9854-D992FDECC087}" type="pres">
      <dgm:prSet presAssocID="{7F4D6D14-DB7A-441F-9754-01024F116E67}" presName="thickLine" presStyleLbl="alignNode1" presStyleIdx="0" presStyleCnt="8"/>
      <dgm:spPr/>
    </dgm:pt>
    <dgm:pt modelId="{0072F43C-E176-4D88-B9C4-0E9D6AB7BDD9}" type="pres">
      <dgm:prSet presAssocID="{7F4D6D14-DB7A-441F-9754-01024F116E67}" presName="horz1" presStyleCnt="0"/>
      <dgm:spPr/>
    </dgm:pt>
    <dgm:pt modelId="{692F21A0-E2F3-43CE-86CB-C7D13F535BAD}" type="pres">
      <dgm:prSet presAssocID="{7F4D6D14-DB7A-441F-9754-01024F116E67}" presName="tx1" presStyleLbl="revTx" presStyleIdx="0" presStyleCnt="8"/>
      <dgm:spPr/>
    </dgm:pt>
    <dgm:pt modelId="{7ACF13E7-0346-4119-B5D6-22647DC9A4FF}" type="pres">
      <dgm:prSet presAssocID="{7F4D6D14-DB7A-441F-9754-01024F116E67}" presName="vert1" presStyleCnt="0"/>
      <dgm:spPr/>
    </dgm:pt>
    <dgm:pt modelId="{F0110877-75E0-4100-9F52-BE24F2971A7D}" type="pres">
      <dgm:prSet presAssocID="{F7323C4E-1F93-40D4-81BB-D0D94843E3BD}" presName="thickLine" presStyleLbl="alignNode1" presStyleIdx="1" presStyleCnt="8"/>
      <dgm:spPr/>
    </dgm:pt>
    <dgm:pt modelId="{6284AD73-D51F-4766-A8D9-1F1809DA57EA}" type="pres">
      <dgm:prSet presAssocID="{F7323C4E-1F93-40D4-81BB-D0D94843E3BD}" presName="horz1" presStyleCnt="0"/>
      <dgm:spPr/>
    </dgm:pt>
    <dgm:pt modelId="{87B81192-20BC-45AD-B82B-8BA8FC641ABF}" type="pres">
      <dgm:prSet presAssocID="{F7323C4E-1F93-40D4-81BB-D0D94843E3BD}" presName="tx1" presStyleLbl="revTx" presStyleIdx="1" presStyleCnt="8"/>
      <dgm:spPr/>
    </dgm:pt>
    <dgm:pt modelId="{FB065344-2DC6-46DF-97E3-0498327A0C5B}" type="pres">
      <dgm:prSet presAssocID="{F7323C4E-1F93-40D4-81BB-D0D94843E3BD}" presName="vert1" presStyleCnt="0"/>
      <dgm:spPr/>
    </dgm:pt>
    <dgm:pt modelId="{F7ED5569-8031-4592-A3BD-84DCB3F41AAA}" type="pres">
      <dgm:prSet presAssocID="{DBEBB000-8E5E-4AAA-9D35-ED6FB6ADAA05}" presName="thickLine" presStyleLbl="alignNode1" presStyleIdx="2" presStyleCnt="8"/>
      <dgm:spPr/>
    </dgm:pt>
    <dgm:pt modelId="{75382DBA-1BF2-44F9-813D-524EF18998AE}" type="pres">
      <dgm:prSet presAssocID="{DBEBB000-8E5E-4AAA-9D35-ED6FB6ADAA05}" presName="horz1" presStyleCnt="0"/>
      <dgm:spPr/>
    </dgm:pt>
    <dgm:pt modelId="{0D464B96-0C71-42CF-97FC-EC0BA834BBD8}" type="pres">
      <dgm:prSet presAssocID="{DBEBB000-8E5E-4AAA-9D35-ED6FB6ADAA05}" presName="tx1" presStyleLbl="revTx" presStyleIdx="2" presStyleCnt="8"/>
      <dgm:spPr/>
    </dgm:pt>
    <dgm:pt modelId="{CCFD5D73-2651-4C8B-A070-C55029134F63}" type="pres">
      <dgm:prSet presAssocID="{DBEBB000-8E5E-4AAA-9D35-ED6FB6ADAA05}" presName="vert1" presStyleCnt="0"/>
      <dgm:spPr/>
    </dgm:pt>
    <dgm:pt modelId="{60A3E775-00C0-4DDD-8CDF-EE4D7DB7FDDC}" type="pres">
      <dgm:prSet presAssocID="{CFDE3DAD-763F-496B-A099-85096197BBD5}" presName="thickLine" presStyleLbl="alignNode1" presStyleIdx="3" presStyleCnt="8"/>
      <dgm:spPr/>
    </dgm:pt>
    <dgm:pt modelId="{BCA33398-ADAF-4DA8-93C7-34FEA549F056}" type="pres">
      <dgm:prSet presAssocID="{CFDE3DAD-763F-496B-A099-85096197BBD5}" presName="horz1" presStyleCnt="0"/>
      <dgm:spPr/>
    </dgm:pt>
    <dgm:pt modelId="{EC0958B3-191C-4154-9325-13793C48CE9C}" type="pres">
      <dgm:prSet presAssocID="{CFDE3DAD-763F-496B-A099-85096197BBD5}" presName="tx1" presStyleLbl="revTx" presStyleIdx="3" presStyleCnt="8"/>
      <dgm:spPr/>
    </dgm:pt>
    <dgm:pt modelId="{7D6D66C1-70D2-4F28-9618-432BC43E0F28}" type="pres">
      <dgm:prSet presAssocID="{CFDE3DAD-763F-496B-A099-85096197BBD5}" presName="vert1" presStyleCnt="0"/>
      <dgm:spPr/>
    </dgm:pt>
    <dgm:pt modelId="{B962C456-3657-48A1-B79C-DBD6173AF7B9}" type="pres">
      <dgm:prSet presAssocID="{BCB357A5-A98F-400C-BB8F-46CC17634301}" presName="thickLine" presStyleLbl="alignNode1" presStyleIdx="4" presStyleCnt="8"/>
      <dgm:spPr/>
    </dgm:pt>
    <dgm:pt modelId="{23C13C2E-ECE4-48E1-841D-DF077E1F528A}" type="pres">
      <dgm:prSet presAssocID="{BCB357A5-A98F-400C-BB8F-46CC17634301}" presName="horz1" presStyleCnt="0"/>
      <dgm:spPr/>
    </dgm:pt>
    <dgm:pt modelId="{ADF46B7A-67F9-495B-AA8E-6F4BDEDF9097}" type="pres">
      <dgm:prSet presAssocID="{BCB357A5-A98F-400C-BB8F-46CC17634301}" presName="tx1" presStyleLbl="revTx" presStyleIdx="4" presStyleCnt="8"/>
      <dgm:spPr/>
    </dgm:pt>
    <dgm:pt modelId="{9188D66E-38F3-4B30-8866-CF381A1E7A95}" type="pres">
      <dgm:prSet presAssocID="{BCB357A5-A98F-400C-BB8F-46CC17634301}" presName="vert1" presStyleCnt="0"/>
      <dgm:spPr/>
    </dgm:pt>
    <dgm:pt modelId="{642E2B7D-B9CE-4483-A6E7-F0252343C885}" type="pres">
      <dgm:prSet presAssocID="{9B8E2FE9-64E6-459B-A972-81B88B3B3994}" presName="thickLine" presStyleLbl="alignNode1" presStyleIdx="5" presStyleCnt="8"/>
      <dgm:spPr/>
    </dgm:pt>
    <dgm:pt modelId="{C8BF5043-D334-4739-A70E-F5B43E764994}" type="pres">
      <dgm:prSet presAssocID="{9B8E2FE9-64E6-459B-A972-81B88B3B3994}" presName="horz1" presStyleCnt="0"/>
      <dgm:spPr/>
    </dgm:pt>
    <dgm:pt modelId="{07B8AD4A-FB2B-41F3-834C-21E7D1F938C5}" type="pres">
      <dgm:prSet presAssocID="{9B8E2FE9-64E6-459B-A972-81B88B3B3994}" presName="tx1" presStyleLbl="revTx" presStyleIdx="5" presStyleCnt="8"/>
      <dgm:spPr/>
    </dgm:pt>
    <dgm:pt modelId="{464778C7-74CF-425C-B05B-3B92449DDEFC}" type="pres">
      <dgm:prSet presAssocID="{9B8E2FE9-64E6-459B-A972-81B88B3B3994}" presName="vert1" presStyleCnt="0"/>
      <dgm:spPr/>
    </dgm:pt>
    <dgm:pt modelId="{8492CA5D-2B14-4007-B488-9FE70B8321ED}" type="pres">
      <dgm:prSet presAssocID="{A6E1679B-69F0-4652-8B21-428CD900CE3F}" presName="thickLine" presStyleLbl="alignNode1" presStyleIdx="6" presStyleCnt="8"/>
      <dgm:spPr/>
    </dgm:pt>
    <dgm:pt modelId="{56358A57-40E6-4D11-A372-D86D50D1A465}" type="pres">
      <dgm:prSet presAssocID="{A6E1679B-69F0-4652-8B21-428CD900CE3F}" presName="horz1" presStyleCnt="0"/>
      <dgm:spPr/>
    </dgm:pt>
    <dgm:pt modelId="{2F176CBF-D542-42E8-9224-1066BE5BBED2}" type="pres">
      <dgm:prSet presAssocID="{A6E1679B-69F0-4652-8B21-428CD900CE3F}" presName="tx1" presStyleLbl="revTx" presStyleIdx="6" presStyleCnt="8"/>
      <dgm:spPr/>
    </dgm:pt>
    <dgm:pt modelId="{B68543E6-1EEE-4817-8737-4BFD9C01DB7A}" type="pres">
      <dgm:prSet presAssocID="{A6E1679B-69F0-4652-8B21-428CD900CE3F}" presName="vert1" presStyleCnt="0"/>
      <dgm:spPr/>
    </dgm:pt>
    <dgm:pt modelId="{4A0B6666-13D3-4398-A76E-D57C0900DA61}" type="pres">
      <dgm:prSet presAssocID="{8DE8F182-83EF-4751-9019-2D6349C371C9}" presName="thickLine" presStyleLbl="alignNode1" presStyleIdx="7" presStyleCnt="8"/>
      <dgm:spPr/>
    </dgm:pt>
    <dgm:pt modelId="{60DE5FFE-0592-4409-B99B-1CE91027AEA0}" type="pres">
      <dgm:prSet presAssocID="{8DE8F182-83EF-4751-9019-2D6349C371C9}" presName="horz1" presStyleCnt="0"/>
      <dgm:spPr/>
    </dgm:pt>
    <dgm:pt modelId="{D555774B-E870-440F-8095-05359637B0C8}" type="pres">
      <dgm:prSet presAssocID="{8DE8F182-83EF-4751-9019-2D6349C371C9}" presName="tx1" presStyleLbl="revTx" presStyleIdx="7" presStyleCnt="8"/>
      <dgm:spPr/>
    </dgm:pt>
    <dgm:pt modelId="{90208AA5-17FF-4C4F-9E74-A6AAA94B0212}" type="pres">
      <dgm:prSet presAssocID="{8DE8F182-83EF-4751-9019-2D6349C371C9}" presName="vert1" presStyleCnt="0"/>
      <dgm:spPr/>
    </dgm:pt>
  </dgm:ptLst>
  <dgm:cxnLst>
    <dgm:cxn modelId="{1D7D8911-A584-4F43-857E-5D076DB51F11}" srcId="{3AF7C9CA-67B0-4211-98CC-9C631447766D}" destId="{9B8E2FE9-64E6-459B-A972-81B88B3B3994}" srcOrd="5" destOrd="0" parTransId="{38D264EE-00C3-4CC0-B256-FE1DFDE56EB7}" sibTransId="{DF529764-E12B-4EDE-B9A2-55D5BEEAF4AC}"/>
    <dgm:cxn modelId="{D696F33B-EB70-49FD-A2A9-FAFCDC74200C}" srcId="{3AF7C9CA-67B0-4211-98CC-9C631447766D}" destId="{8DE8F182-83EF-4751-9019-2D6349C371C9}" srcOrd="7" destOrd="0" parTransId="{8B9A45BF-6929-4E15-AEE9-06DBB430F5CF}" sibTransId="{08BDD4E7-C231-4E02-AB03-45166C2B3273}"/>
    <dgm:cxn modelId="{928A6A41-4E20-4373-86D6-615D0590FEB4}" type="presOf" srcId="{9B8E2FE9-64E6-459B-A972-81B88B3B3994}" destId="{07B8AD4A-FB2B-41F3-834C-21E7D1F938C5}" srcOrd="0" destOrd="0" presId="urn:microsoft.com/office/officeart/2008/layout/LinedList"/>
    <dgm:cxn modelId="{CE356548-A45C-4819-8179-1F20E20A79EC}" srcId="{3AF7C9CA-67B0-4211-98CC-9C631447766D}" destId="{F7323C4E-1F93-40D4-81BB-D0D94843E3BD}" srcOrd="1" destOrd="0" parTransId="{41F00A24-3251-4BE5-93FC-4809E2CA347C}" sibTransId="{DB654814-A32E-4FDC-87D3-6576F2B6EAC1}"/>
    <dgm:cxn modelId="{E2657569-714E-4E96-953C-79FD5F872D7D}" srcId="{3AF7C9CA-67B0-4211-98CC-9C631447766D}" destId="{7F4D6D14-DB7A-441F-9754-01024F116E67}" srcOrd="0" destOrd="0" parTransId="{6304BCAA-35BF-450A-9B4D-C7DA62AEEC47}" sibTransId="{E6F5819D-629D-4C43-A5DC-D6594263B54F}"/>
    <dgm:cxn modelId="{4B164250-B23D-4BA1-BDD4-111021413D0F}" type="presOf" srcId="{A6E1679B-69F0-4652-8B21-428CD900CE3F}" destId="{2F176CBF-D542-42E8-9224-1066BE5BBED2}" srcOrd="0" destOrd="0" presId="urn:microsoft.com/office/officeart/2008/layout/LinedList"/>
    <dgm:cxn modelId="{89192253-67F1-4ED9-9E37-ACE29ACEEB49}" type="presOf" srcId="{3AF7C9CA-67B0-4211-98CC-9C631447766D}" destId="{E586D656-D4F5-46A5-8D42-FE41E909D317}" srcOrd="0" destOrd="0" presId="urn:microsoft.com/office/officeart/2008/layout/LinedList"/>
    <dgm:cxn modelId="{C166E87A-CAC5-4DD8-BB3C-2528EC534BF7}" srcId="{3AF7C9CA-67B0-4211-98CC-9C631447766D}" destId="{DBEBB000-8E5E-4AAA-9D35-ED6FB6ADAA05}" srcOrd="2" destOrd="0" parTransId="{3CF1348B-FA80-45CE-AAF2-E4663E310A30}" sibTransId="{D2F21608-19C6-4697-8057-349C8282E996}"/>
    <dgm:cxn modelId="{FF1E0980-7B2A-4243-A18D-2BD633796A5E}" type="presOf" srcId="{DBEBB000-8E5E-4AAA-9D35-ED6FB6ADAA05}" destId="{0D464B96-0C71-42CF-97FC-EC0BA834BBD8}" srcOrd="0" destOrd="0" presId="urn:microsoft.com/office/officeart/2008/layout/LinedList"/>
    <dgm:cxn modelId="{73DF6281-475A-4283-9979-78924A15558A}" type="presOf" srcId="{CFDE3DAD-763F-496B-A099-85096197BBD5}" destId="{EC0958B3-191C-4154-9325-13793C48CE9C}" srcOrd="0" destOrd="0" presId="urn:microsoft.com/office/officeart/2008/layout/LinedList"/>
    <dgm:cxn modelId="{B5467785-E260-4396-B57B-4C3BDBF28156}" type="presOf" srcId="{7F4D6D14-DB7A-441F-9754-01024F116E67}" destId="{692F21A0-E2F3-43CE-86CB-C7D13F535BAD}" srcOrd="0" destOrd="0" presId="urn:microsoft.com/office/officeart/2008/layout/LinedList"/>
    <dgm:cxn modelId="{009AB1AC-E69C-4C95-8687-B9E27D5CC3B2}" srcId="{3AF7C9CA-67B0-4211-98CC-9C631447766D}" destId="{CFDE3DAD-763F-496B-A099-85096197BBD5}" srcOrd="3" destOrd="0" parTransId="{570786E6-C607-480C-9B96-089D00581800}" sibTransId="{69B68176-97EE-4BF0-BF75-9BC46887E257}"/>
    <dgm:cxn modelId="{8ABB5DB5-66E3-4B78-A6A8-47C893A1596A}" srcId="{3AF7C9CA-67B0-4211-98CC-9C631447766D}" destId="{BCB357A5-A98F-400C-BB8F-46CC17634301}" srcOrd="4" destOrd="0" parTransId="{364D2BC2-5782-4B3B-A38A-73A3A240C2E2}" sibTransId="{5AE7B765-FE70-4228-8789-9CBF9C1A24D9}"/>
    <dgm:cxn modelId="{1D02FBBC-C1C0-441F-B71A-67C4839DDA3A}" srcId="{3AF7C9CA-67B0-4211-98CC-9C631447766D}" destId="{A6E1679B-69F0-4652-8B21-428CD900CE3F}" srcOrd="6" destOrd="0" parTransId="{60493DED-0857-445D-9F3C-9B811789A723}" sibTransId="{88C0024F-2956-4B3A-BFBB-971E5892345F}"/>
    <dgm:cxn modelId="{B04D34D1-6BE1-47BF-A487-09BAC835DEF4}" type="presOf" srcId="{F7323C4E-1F93-40D4-81BB-D0D94843E3BD}" destId="{87B81192-20BC-45AD-B82B-8BA8FC641ABF}" srcOrd="0" destOrd="0" presId="urn:microsoft.com/office/officeart/2008/layout/LinedList"/>
    <dgm:cxn modelId="{81C180D3-6133-4AA8-A32F-EDC51813099D}" type="presOf" srcId="{BCB357A5-A98F-400C-BB8F-46CC17634301}" destId="{ADF46B7A-67F9-495B-AA8E-6F4BDEDF9097}" srcOrd="0" destOrd="0" presId="urn:microsoft.com/office/officeart/2008/layout/LinedList"/>
    <dgm:cxn modelId="{6AF76CEA-C21F-41A5-B0B1-8F5EBD48CC73}" type="presOf" srcId="{8DE8F182-83EF-4751-9019-2D6349C371C9}" destId="{D555774B-E870-440F-8095-05359637B0C8}" srcOrd="0" destOrd="0" presId="urn:microsoft.com/office/officeart/2008/layout/LinedList"/>
    <dgm:cxn modelId="{B34142A7-C48A-4F8D-A702-4EF9CB9BDFDE}" type="presParOf" srcId="{E586D656-D4F5-46A5-8D42-FE41E909D317}" destId="{DD839811-D59E-411B-9854-D992FDECC087}" srcOrd="0" destOrd="0" presId="urn:microsoft.com/office/officeart/2008/layout/LinedList"/>
    <dgm:cxn modelId="{E1F38D12-C06A-420C-8DCB-501CA71D1D15}" type="presParOf" srcId="{E586D656-D4F5-46A5-8D42-FE41E909D317}" destId="{0072F43C-E176-4D88-B9C4-0E9D6AB7BDD9}" srcOrd="1" destOrd="0" presId="urn:microsoft.com/office/officeart/2008/layout/LinedList"/>
    <dgm:cxn modelId="{2CC75651-75BC-4B0E-B059-7E1AF658E05A}" type="presParOf" srcId="{0072F43C-E176-4D88-B9C4-0E9D6AB7BDD9}" destId="{692F21A0-E2F3-43CE-86CB-C7D13F535BAD}" srcOrd="0" destOrd="0" presId="urn:microsoft.com/office/officeart/2008/layout/LinedList"/>
    <dgm:cxn modelId="{8F0CB43E-00E5-45A6-977E-CC05C4523EFD}" type="presParOf" srcId="{0072F43C-E176-4D88-B9C4-0E9D6AB7BDD9}" destId="{7ACF13E7-0346-4119-B5D6-22647DC9A4FF}" srcOrd="1" destOrd="0" presId="urn:microsoft.com/office/officeart/2008/layout/LinedList"/>
    <dgm:cxn modelId="{3BE89499-56CA-4F59-BDD2-008CA5CDE8B5}" type="presParOf" srcId="{E586D656-D4F5-46A5-8D42-FE41E909D317}" destId="{F0110877-75E0-4100-9F52-BE24F2971A7D}" srcOrd="2" destOrd="0" presId="urn:microsoft.com/office/officeart/2008/layout/LinedList"/>
    <dgm:cxn modelId="{5F88EA0B-C9E6-406D-B3E0-EEBDA921E9A4}" type="presParOf" srcId="{E586D656-D4F5-46A5-8D42-FE41E909D317}" destId="{6284AD73-D51F-4766-A8D9-1F1809DA57EA}" srcOrd="3" destOrd="0" presId="urn:microsoft.com/office/officeart/2008/layout/LinedList"/>
    <dgm:cxn modelId="{8076F306-1DE8-42A6-8135-1969DFCF206C}" type="presParOf" srcId="{6284AD73-D51F-4766-A8D9-1F1809DA57EA}" destId="{87B81192-20BC-45AD-B82B-8BA8FC641ABF}" srcOrd="0" destOrd="0" presId="urn:microsoft.com/office/officeart/2008/layout/LinedList"/>
    <dgm:cxn modelId="{2835E480-C5BF-45BC-A893-12A596A60C1A}" type="presParOf" srcId="{6284AD73-D51F-4766-A8D9-1F1809DA57EA}" destId="{FB065344-2DC6-46DF-97E3-0498327A0C5B}" srcOrd="1" destOrd="0" presId="urn:microsoft.com/office/officeart/2008/layout/LinedList"/>
    <dgm:cxn modelId="{4C6B4765-35EB-4809-8478-48B6AF7925C0}" type="presParOf" srcId="{E586D656-D4F5-46A5-8D42-FE41E909D317}" destId="{F7ED5569-8031-4592-A3BD-84DCB3F41AAA}" srcOrd="4" destOrd="0" presId="urn:microsoft.com/office/officeart/2008/layout/LinedList"/>
    <dgm:cxn modelId="{BB23AA33-97EA-42A7-9178-FAA45E23F625}" type="presParOf" srcId="{E586D656-D4F5-46A5-8D42-FE41E909D317}" destId="{75382DBA-1BF2-44F9-813D-524EF18998AE}" srcOrd="5" destOrd="0" presId="urn:microsoft.com/office/officeart/2008/layout/LinedList"/>
    <dgm:cxn modelId="{763CD90A-32C5-4B8C-BA72-D13353DC9700}" type="presParOf" srcId="{75382DBA-1BF2-44F9-813D-524EF18998AE}" destId="{0D464B96-0C71-42CF-97FC-EC0BA834BBD8}" srcOrd="0" destOrd="0" presId="urn:microsoft.com/office/officeart/2008/layout/LinedList"/>
    <dgm:cxn modelId="{7D733C1B-89AB-4B41-BB74-7C424F76075E}" type="presParOf" srcId="{75382DBA-1BF2-44F9-813D-524EF18998AE}" destId="{CCFD5D73-2651-4C8B-A070-C55029134F63}" srcOrd="1" destOrd="0" presId="urn:microsoft.com/office/officeart/2008/layout/LinedList"/>
    <dgm:cxn modelId="{3DD814EC-B1A1-4A7E-8899-29F74F0EBDC4}" type="presParOf" srcId="{E586D656-D4F5-46A5-8D42-FE41E909D317}" destId="{60A3E775-00C0-4DDD-8CDF-EE4D7DB7FDDC}" srcOrd="6" destOrd="0" presId="urn:microsoft.com/office/officeart/2008/layout/LinedList"/>
    <dgm:cxn modelId="{35E3D253-A23E-47B8-8FB4-030FAA6F5F75}" type="presParOf" srcId="{E586D656-D4F5-46A5-8D42-FE41E909D317}" destId="{BCA33398-ADAF-4DA8-93C7-34FEA549F056}" srcOrd="7" destOrd="0" presId="urn:microsoft.com/office/officeart/2008/layout/LinedList"/>
    <dgm:cxn modelId="{E5480BDB-9D7A-4438-8C83-13CEE110E8D0}" type="presParOf" srcId="{BCA33398-ADAF-4DA8-93C7-34FEA549F056}" destId="{EC0958B3-191C-4154-9325-13793C48CE9C}" srcOrd="0" destOrd="0" presId="urn:microsoft.com/office/officeart/2008/layout/LinedList"/>
    <dgm:cxn modelId="{4BB1A807-C43E-41DB-AE97-FB0360FA074D}" type="presParOf" srcId="{BCA33398-ADAF-4DA8-93C7-34FEA549F056}" destId="{7D6D66C1-70D2-4F28-9618-432BC43E0F28}" srcOrd="1" destOrd="0" presId="urn:microsoft.com/office/officeart/2008/layout/LinedList"/>
    <dgm:cxn modelId="{D9EBD08D-DC89-4161-804E-ED3570DA407F}" type="presParOf" srcId="{E586D656-D4F5-46A5-8D42-FE41E909D317}" destId="{B962C456-3657-48A1-B79C-DBD6173AF7B9}" srcOrd="8" destOrd="0" presId="urn:microsoft.com/office/officeart/2008/layout/LinedList"/>
    <dgm:cxn modelId="{6C30D9D9-146B-4B75-8E0A-4D6B554DB958}" type="presParOf" srcId="{E586D656-D4F5-46A5-8D42-FE41E909D317}" destId="{23C13C2E-ECE4-48E1-841D-DF077E1F528A}" srcOrd="9" destOrd="0" presId="urn:microsoft.com/office/officeart/2008/layout/LinedList"/>
    <dgm:cxn modelId="{BDA066E3-D323-4E4E-9AB9-F7181D356AE8}" type="presParOf" srcId="{23C13C2E-ECE4-48E1-841D-DF077E1F528A}" destId="{ADF46B7A-67F9-495B-AA8E-6F4BDEDF9097}" srcOrd="0" destOrd="0" presId="urn:microsoft.com/office/officeart/2008/layout/LinedList"/>
    <dgm:cxn modelId="{56AB64F3-8A31-445B-BFA3-D0BEB66490AF}" type="presParOf" srcId="{23C13C2E-ECE4-48E1-841D-DF077E1F528A}" destId="{9188D66E-38F3-4B30-8866-CF381A1E7A95}" srcOrd="1" destOrd="0" presId="urn:microsoft.com/office/officeart/2008/layout/LinedList"/>
    <dgm:cxn modelId="{6D45F7E5-CB85-41D2-AB70-AFBC63BA2C60}" type="presParOf" srcId="{E586D656-D4F5-46A5-8D42-FE41E909D317}" destId="{642E2B7D-B9CE-4483-A6E7-F0252343C885}" srcOrd="10" destOrd="0" presId="urn:microsoft.com/office/officeart/2008/layout/LinedList"/>
    <dgm:cxn modelId="{CB6F4B3E-7070-43F7-914D-C80015AE8CFD}" type="presParOf" srcId="{E586D656-D4F5-46A5-8D42-FE41E909D317}" destId="{C8BF5043-D334-4739-A70E-F5B43E764994}" srcOrd="11" destOrd="0" presId="urn:microsoft.com/office/officeart/2008/layout/LinedList"/>
    <dgm:cxn modelId="{A4128FB1-1DD4-49E5-A468-85A5A7748CE4}" type="presParOf" srcId="{C8BF5043-D334-4739-A70E-F5B43E764994}" destId="{07B8AD4A-FB2B-41F3-834C-21E7D1F938C5}" srcOrd="0" destOrd="0" presId="urn:microsoft.com/office/officeart/2008/layout/LinedList"/>
    <dgm:cxn modelId="{0889FCAB-5BAC-44CD-81BB-B50B69EB9033}" type="presParOf" srcId="{C8BF5043-D334-4739-A70E-F5B43E764994}" destId="{464778C7-74CF-425C-B05B-3B92449DDEFC}" srcOrd="1" destOrd="0" presId="urn:microsoft.com/office/officeart/2008/layout/LinedList"/>
    <dgm:cxn modelId="{D8E3020D-017D-4945-9796-F055D7E9CBA9}" type="presParOf" srcId="{E586D656-D4F5-46A5-8D42-FE41E909D317}" destId="{8492CA5D-2B14-4007-B488-9FE70B8321ED}" srcOrd="12" destOrd="0" presId="urn:microsoft.com/office/officeart/2008/layout/LinedList"/>
    <dgm:cxn modelId="{D65956D0-7624-4932-A9AA-541A86D8F1BF}" type="presParOf" srcId="{E586D656-D4F5-46A5-8D42-FE41E909D317}" destId="{56358A57-40E6-4D11-A372-D86D50D1A465}" srcOrd="13" destOrd="0" presId="urn:microsoft.com/office/officeart/2008/layout/LinedList"/>
    <dgm:cxn modelId="{943BF8C2-D780-411D-A684-14A6FC8723CF}" type="presParOf" srcId="{56358A57-40E6-4D11-A372-D86D50D1A465}" destId="{2F176CBF-D542-42E8-9224-1066BE5BBED2}" srcOrd="0" destOrd="0" presId="urn:microsoft.com/office/officeart/2008/layout/LinedList"/>
    <dgm:cxn modelId="{DB9C848F-E8A5-4607-8F39-3E093F23E9D3}" type="presParOf" srcId="{56358A57-40E6-4D11-A372-D86D50D1A465}" destId="{B68543E6-1EEE-4817-8737-4BFD9C01DB7A}" srcOrd="1" destOrd="0" presId="urn:microsoft.com/office/officeart/2008/layout/LinedList"/>
    <dgm:cxn modelId="{1184A980-3F12-482C-8BF6-51EB9802FD5E}" type="presParOf" srcId="{E586D656-D4F5-46A5-8D42-FE41E909D317}" destId="{4A0B6666-13D3-4398-A76E-D57C0900DA61}" srcOrd="14" destOrd="0" presId="urn:microsoft.com/office/officeart/2008/layout/LinedList"/>
    <dgm:cxn modelId="{76BDB6DC-946C-4EA4-B926-D9B3DC77E963}" type="presParOf" srcId="{E586D656-D4F5-46A5-8D42-FE41E909D317}" destId="{60DE5FFE-0592-4409-B99B-1CE91027AEA0}" srcOrd="15" destOrd="0" presId="urn:microsoft.com/office/officeart/2008/layout/LinedList"/>
    <dgm:cxn modelId="{087D45B1-E210-44E2-A001-42DB7D51BF24}" type="presParOf" srcId="{60DE5FFE-0592-4409-B99B-1CE91027AEA0}" destId="{D555774B-E870-440F-8095-05359637B0C8}" srcOrd="0" destOrd="0" presId="urn:microsoft.com/office/officeart/2008/layout/LinedList"/>
    <dgm:cxn modelId="{D85E0A52-CDA0-44A1-BAC9-CA42E27DFD3C}" type="presParOf" srcId="{60DE5FFE-0592-4409-B99B-1CE91027AEA0}" destId="{90208AA5-17FF-4C4F-9E74-A6AAA94B021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780B2A-FB2B-4684-B240-2EC0108E34C9}"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26D4EED7-4783-4DB9-B5CF-940DA54A66E3}">
      <dgm:prSet custT="1"/>
      <dgm:spPr/>
      <dgm:t>
        <a:bodyPr/>
        <a:lstStyle/>
        <a:p>
          <a:pPr algn="just" rtl="0"/>
          <a:r>
            <a:rPr lang="en-US" sz="2400" dirty="0">
              <a:latin typeface="Times New Roman" panose="02020603050405020304" pitchFamily="18" charset="0"/>
              <a:cs typeface="Times New Roman" panose="02020603050405020304" pitchFamily="18" charset="0"/>
            </a:rPr>
            <a:t>Total 6663 students screened in 39 schools and 83 </a:t>
          </a:r>
          <a:r>
            <a:rPr lang="en-US" sz="2400" dirty="0" err="1">
              <a:latin typeface="Times New Roman" panose="02020603050405020304" pitchFamily="18" charset="0"/>
              <a:cs typeface="Times New Roman" panose="02020603050405020304" pitchFamily="18" charset="0"/>
            </a:rPr>
            <a:t>Anganwadi</a:t>
          </a:r>
          <a:r>
            <a:rPr lang="en-US" sz="2400" dirty="0">
              <a:latin typeface="Times New Roman" panose="02020603050405020304" pitchFamily="18" charset="0"/>
              <a:cs typeface="Times New Roman" panose="02020603050405020304" pitchFamily="18" charset="0"/>
            </a:rPr>
            <a:t> centers </a:t>
          </a:r>
          <a:endParaRPr lang="en-IN" sz="2400" dirty="0">
            <a:latin typeface="Times New Roman" panose="02020603050405020304" pitchFamily="18" charset="0"/>
            <a:cs typeface="Times New Roman" panose="02020603050405020304" pitchFamily="18" charset="0"/>
          </a:endParaRPr>
        </a:p>
      </dgm:t>
    </dgm:pt>
    <dgm:pt modelId="{F10EF63C-4E9C-4F66-ABC8-7B83FA34C4DD}" type="parTrans" cxnId="{7675A2A6-EDB3-4314-B3B1-822D56EC10EB}">
      <dgm:prSet/>
      <dgm:spPr/>
      <dgm:t>
        <a:bodyPr/>
        <a:lstStyle/>
        <a:p>
          <a:endParaRPr lang="en-US"/>
        </a:p>
      </dgm:t>
    </dgm:pt>
    <dgm:pt modelId="{6D44D06E-415E-4B98-8BDA-1DF79A8ABA2F}" type="sibTrans" cxnId="{7675A2A6-EDB3-4314-B3B1-822D56EC10EB}">
      <dgm:prSet/>
      <dgm:spPr/>
      <dgm:t>
        <a:bodyPr/>
        <a:lstStyle/>
        <a:p>
          <a:endParaRPr lang="en-US"/>
        </a:p>
      </dgm:t>
    </dgm:pt>
    <dgm:pt modelId="{5AE94AD9-94DD-479C-BA38-EC9F9F1DF606}">
      <dgm:prSet custT="1"/>
      <dgm:spPr/>
      <dgm:t>
        <a:bodyPr/>
        <a:lstStyle/>
        <a:p>
          <a:pPr algn="just" rtl="0"/>
          <a:r>
            <a:rPr lang="en-US" sz="2400" dirty="0" err="1">
              <a:latin typeface="Times New Roman" panose="02020603050405020304" pitchFamily="18" charset="0"/>
              <a:cs typeface="Times New Roman" panose="02020603050405020304" pitchFamily="18" charset="0"/>
            </a:rPr>
            <a:t>Krimikuthar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Punarnawa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mandoor</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Draksha</a:t>
          </a:r>
          <a:r>
            <a:rPr lang="en-US" sz="2400" dirty="0">
              <a:latin typeface="Times New Roman" panose="02020603050405020304" pitchFamily="18" charset="0"/>
              <a:cs typeface="Times New Roman" panose="02020603050405020304" pitchFamily="18" charset="0"/>
            </a:rPr>
            <a:t> for 90 days</a:t>
          </a:r>
          <a:endParaRPr lang="en-IN" sz="2400" dirty="0">
            <a:latin typeface="Times New Roman" panose="02020603050405020304" pitchFamily="18" charset="0"/>
            <a:cs typeface="Times New Roman" panose="02020603050405020304" pitchFamily="18" charset="0"/>
          </a:endParaRPr>
        </a:p>
      </dgm:t>
    </dgm:pt>
    <dgm:pt modelId="{9901AB02-1475-46B6-9050-6DE33243EC50}" type="parTrans" cxnId="{CC78770C-2499-4C35-89DA-230F8992D43A}">
      <dgm:prSet/>
      <dgm:spPr/>
      <dgm:t>
        <a:bodyPr/>
        <a:lstStyle/>
        <a:p>
          <a:endParaRPr lang="en-US"/>
        </a:p>
      </dgm:t>
    </dgm:pt>
    <dgm:pt modelId="{AB0CE579-282E-4A22-BDC7-8534B852EF2A}" type="sibTrans" cxnId="{CC78770C-2499-4C35-89DA-230F8992D43A}">
      <dgm:prSet/>
      <dgm:spPr/>
      <dgm:t>
        <a:bodyPr/>
        <a:lstStyle/>
        <a:p>
          <a:endParaRPr lang="en-US"/>
        </a:p>
      </dgm:t>
    </dgm:pt>
    <dgm:pt modelId="{354F3892-81FC-4553-B6AE-AFCE4A3DD184}">
      <dgm:prSet custT="1"/>
      <dgm:spPr/>
      <dgm:t>
        <a:bodyPr/>
        <a:lstStyle/>
        <a:p>
          <a:pPr algn="just" rtl="0"/>
          <a:r>
            <a:rPr lang="en-US" sz="2000" dirty="0">
              <a:latin typeface="Times New Roman" panose="02020603050405020304" pitchFamily="18" charset="0"/>
              <a:cs typeface="Times New Roman" panose="02020603050405020304" pitchFamily="18" charset="0"/>
            </a:rPr>
            <a:t>Prevalence of  </a:t>
          </a:r>
          <a:r>
            <a:rPr lang="en-US" sz="2000" dirty="0" err="1">
              <a:latin typeface="Times New Roman" panose="02020603050405020304" pitchFamily="18" charset="0"/>
              <a:cs typeface="Times New Roman" panose="02020603050405020304" pitchFamily="18" charset="0"/>
            </a:rPr>
            <a:t>Anaemia</a:t>
          </a:r>
          <a:r>
            <a:rPr lang="en-US" sz="2000" dirty="0">
              <a:latin typeface="Times New Roman" panose="02020603050405020304" pitchFamily="18" charset="0"/>
              <a:cs typeface="Times New Roman" panose="02020603050405020304" pitchFamily="18" charset="0"/>
            </a:rPr>
            <a:t> in School going children has </a:t>
          </a:r>
          <a:r>
            <a:rPr lang="en-US" sz="2000" b="1" dirty="0">
              <a:latin typeface="Times New Roman" panose="02020603050405020304" pitchFamily="18" charset="0"/>
              <a:cs typeface="Times New Roman" panose="02020603050405020304" pitchFamily="18" charset="0"/>
            </a:rPr>
            <a:t>reduced from 30.8% before treatment to 1.81% the end of  2</a:t>
          </a:r>
          <a:r>
            <a:rPr lang="en-US" sz="2000" b="1" baseline="30000" dirty="0">
              <a:latin typeface="Times New Roman" panose="02020603050405020304" pitchFamily="18" charset="0"/>
              <a:cs typeface="Times New Roman" panose="02020603050405020304" pitchFamily="18" charset="0"/>
            </a:rPr>
            <a:t>nd</a:t>
          </a:r>
          <a:r>
            <a:rPr lang="en-US" sz="2000" b="1" dirty="0">
              <a:latin typeface="Times New Roman" panose="02020603050405020304" pitchFamily="18" charset="0"/>
              <a:cs typeface="Times New Roman" panose="02020603050405020304" pitchFamily="18" charset="0"/>
            </a:rPr>
            <a:t> Year)</a:t>
          </a:r>
          <a:endParaRPr lang="en-IN" sz="2000" dirty="0">
            <a:latin typeface="Times New Roman" panose="02020603050405020304" pitchFamily="18" charset="0"/>
            <a:cs typeface="Times New Roman" panose="02020603050405020304" pitchFamily="18" charset="0"/>
          </a:endParaRPr>
        </a:p>
      </dgm:t>
    </dgm:pt>
    <dgm:pt modelId="{FE329767-0896-4CCE-96A2-AD9533B283C4}" type="parTrans" cxnId="{8CDBEB9F-550A-4E91-8D8C-830DFC055A71}">
      <dgm:prSet/>
      <dgm:spPr/>
      <dgm:t>
        <a:bodyPr/>
        <a:lstStyle/>
        <a:p>
          <a:endParaRPr lang="en-US"/>
        </a:p>
      </dgm:t>
    </dgm:pt>
    <dgm:pt modelId="{ECBBA260-09C9-4258-918F-5055E738B45D}" type="sibTrans" cxnId="{8CDBEB9F-550A-4E91-8D8C-830DFC055A71}">
      <dgm:prSet/>
      <dgm:spPr/>
      <dgm:t>
        <a:bodyPr/>
        <a:lstStyle/>
        <a:p>
          <a:endParaRPr lang="en-US"/>
        </a:p>
      </dgm:t>
    </dgm:pt>
    <dgm:pt modelId="{1B546F02-ABEA-4B85-9A5E-F3B2C0CCEED2}" type="pres">
      <dgm:prSet presAssocID="{03780B2A-FB2B-4684-B240-2EC0108E34C9}" presName="Name0" presStyleCnt="0">
        <dgm:presLayoutVars>
          <dgm:dir/>
          <dgm:resizeHandles val="exact"/>
        </dgm:presLayoutVars>
      </dgm:prSet>
      <dgm:spPr/>
    </dgm:pt>
    <dgm:pt modelId="{026E3073-BD44-4AE0-9D6F-E6BC5DB6200B}" type="pres">
      <dgm:prSet presAssocID="{26D4EED7-4783-4DB9-B5CF-940DA54A66E3}" presName="node" presStyleLbl="node1" presStyleIdx="0" presStyleCnt="3" custScaleY="143393">
        <dgm:presLayoutVars>
          <dgm:bulletEnabled val="1"/>
        </dgm:presLayoutVars>
      </dgm:prSet>
      <dgm:spPr/>
    </dgm:pt>
    <dgm:pt modelId="{ABBBA87D-8BCC-4867-9E6E-2B9FD0ED2DBD}" type="pres">
      <dgm:prSet presAssocID="{6D44D06E-415E-4B98-8BDA-1DF79A8ABA2F}" presName="sibTrans" presStyleLbl="sibTrans2D1" presStyleIdx="0" presStyleCnt="2"/>
      <dgm:spPr/>
    </dgm:pt>
    <dgm:pt modelId="{58E883D5-3502-49E5-AD3B-07DC5F58147D}" type="pres">
      <dgm:prSet presAssocID="{6D44D06E-415E-4B98-8BDA-1DF79A8ABA2F}" presName="connectorText" presStyleLbl="sibTrans2D1" presStyleIdx="0" presStyleCnt="2"/>
      <dgm:spPr/>
    </dgm:pt>
    <dgm:pt modelId="{EFAC10A3-5D06-4FA6-8D3A-C3BD047E9CAB}" type="pres">
      <dgm:prSet presAssocID="{5AE94AD9-94DD-479C-BA38-EC9F9F1DF606}" presName="node" presStyleLbl="node1" presStyleIdx="1" presStyleCnt="3" custScaleY="143393">
        <dgm:presLayoutVars>
          <dgm:bulletEnabled val="1"/>
        </dgm:presLayoutVars>
      </dgm:prSet>
      <dgm:spPr/>
    </dgm:pt>
    <dgm:pt modelId="{6154EB6E-EF01-4D27-A36D-CFC07C0235F6}" type="pres">
      <dgm:prSet presAssocID="{AB0CE579-282E-4A22-BDC7-8534B852EF2A}" presName="sibTrans" presStyleLbl="sibTrans2D1" presStyleIdx="1" presStyleCnt="2"/>
      <dgm:spPr/>
    </dgm:pt>
    <dgm:pt modelId="{F360AC43-5C61-47D2-BA03-7801DEA0B4EC}" type="pres">
      <dgm:prSet presAssocID="{AB0CE579-282E-4A22-BDC7-8534B852EF2A}" presName="connectorText" presStyleLbl="sibTrans2D1" presStyleIdx="1" presStyleCnt="2"/>
      <dgm:spPr/>
    </dgm:pt>
    <dgm:pt modelId="{22156FBD-600D-4600-A968-6B7D61200924}" type="pres">
      <dgm:prSet presAssocID="{354F3892-81FC-4553-B6AE-AFCE4A3DD184}" presName="node" presStyleLbl="node1" presStyleIdx="2" presStyleCnt="3" custScaleY="143393">
        <dgm:presLayoutVars>
          <dgm:bulletEnabled val="1"/>
        </dgm:presLayoutVars>
      </dgm:prSet>
      <dgm:spPr/>
    </dgm:pt>
  </dgm:ptLst>
  <dgm:cxnLst>
    <dgm:cxn modelId="{CC78770C-2499-4C35-89DA-230F8992D43A}" srcId="{03780B2A-FB2B-4684-B240-2EC0108E34C9}" destId="{5AE94AD9-94DD-479C-BA38-EC9F9F1DF606}" srcOrd="1" destOrd="0" parTransId="{9901AB02-1475-46B6-9050-6DE33243EC50}" sibTransId="{AB0CE579-282E-4A22-BDC7-8534B852EF2A}"/>
    <dgm:cxn modelId="{2CCFDB11-749A-440D-BF17-014DB7FAE38E}" type="presOf" srcId="{26D4EED7-4783-4DB9-B5CF-940DA54A66E3}" destId="{026E3073-BD44-4AE0-9D6F-E6BC5DB6200B}" srcOrd="0" destOrd="0" presId="urn:microsoft.com/office/officeart/2005/8/layout/process1"/>
    <dgm:cxn modelId="{4A59A523-48D3-49F7-8EC3-427615E3944D}" type="presOf" srcId="{6D44D06E-415E-4B98-8BDA-1DF79A8ABA2F}" destId="{58E883D5-3502-49E5-AD3B-07DC5F58147D}" srcOrd="1" destOrd="0" presId="urn:microsoft.com/office/officeart/2005/8/layout/process1"/>
    <dgm:cxn modelId="{602DD225-CE49-4CC8-8444-C42F9742D026}" type="presOf" srcId="{AB0CE579-282E-4A22-BDC7-8534B852EF2A}" destId="{6154EB6E-EF01-4D27-A36D-CFC07C0235F6}" srcOrd="0" destOrd="0" presId="urn:microsoft.com/office/officeart/2005/8/layout/process1"/>
    <dgm:cxn modelId="{5FE7C531-0542-469F-8F35-0621683C8420}" type="presOf" srcId="{5AE94AD9-94DD-479C-BA38-EC9F9F1DF606}" destId="{EFAC10A3-5D06-4FA6-8D3A-C3BD047E9CAB}" srcOrd="0" destOrd="0" presId="urn:microsoft.com/office/officeart/2005/8/layout/process1"/>
    <dgm:cxn modelId="{21433C7D-5C4C-463B-B26C-8AF13012EE85}" type="presOf" srcId="{AB0CE579-282E-4A22-BDC7-8534B852EF2A}" destId="{F360AC43-5C61-47D2-BA03-7801DEA0B4EC}" srcOrd="1" destOrd="0" presId="urn:microsoft.com/office/officeart/2005/8/layout/process1"/>
    <dgm:cxn modelId="{9384DB9B-0995-4E77-8AA4-6DEAA08D8366}" type="presOf" srcId="{6D44D06E-415E-4B98-8BDA-1DF79A8ABA2F}" destId="{ABBBA87D-8BCC-4867-9E6E-2B9FD0ED2DBD}" srcOrd="0" destOrd="0" presId="urn:microsoft.com/office/officeart/2005/8/layout/process1"/>
    <dgm:cxn modelId="{8CDBEB9F-550A-4E91-8D8C-830DFC055A71}" srcId="{03780B2A-FB2B-4684-B240-2EC0108E34C9}" destId="{354F3892-81FC-4553-B6AE-AFCE4A3DD184}" srcOrd="2" destOrd="0" parTransId="{FE329767-0896-4CCE-96A2-AD9533B283C4}" sibTransId="{ECBBA260-09C9-4258-918F-5055E738B45D}"/>
    <dgm:cxn modelId="{7675A2A6-EDB3-4314-B3B1-822D56EC10EB}" srcId="{03780B2A-FB2B-4684-B240-2EC0108E34C9}" destId="{26D4EED7-4783-4DB9-B5CF-940DA54A66E3}" srcOrd="0" destOrd="0" parTransId="{F10EF63C-4E9C-4F66-ABC8-7B83FA34C4DD}" sibTransId="{6D44D06E-415E-4B98-8BDA-1DF79A8ABA2F}"/>
    <dgm:cxn modelId="{3F3158B5-BCDC-4499-8467-35252C949F44}" type="presOf" srcId="{03780B2A-FB2B-4684-B240-2EC0108E34C9}" destId="{1B546F02-ABEA-4B85-9A5E-F3B2C0CCEED2}" srcOrd="0" destOrd="0" presId="urn:microsoft.com/office/officeart/2005/8/layout/process1"/>
    <dgm:cxn modelId="{505109E0-E516-4623-8EF4-E5913D5A5F45}" type="presOf" srcId="{354F3892-81FC-4553-B6AE-AFCE4A3DD184}" destId="{22156FBD-600D-4600-A968-6B7D61200924}" srcOrd="0" destOrd="0" presId="urn:microsoft.com/office/officeart/2005/8/layout/process1"/>
    <dgm:cxn modelId="{4ABF51CC-440E-419B-9335-D2137CF201CA}" type="presParOf" srcId="{1B546F02-ABEA-4B85-9A5E-F3B2C0CCEED2}" destId="{026E3073-BD44-4AE0-9D6F-E6BC5DB6200B}" srcOrd="0" destOrd="0" presId="urn:microsoft.com/office/officeart/2005/8/layout/process1"/>
    <dgm:cxn modelId="{FFE5BC50-4CDA-43E6-BB19-43C5F0155028}" type="presParOf" srcId="{1B546F02-ABEA-4B85-9A5E-F3B2C0CCEED2}" destId="{ABBBA87D-8BCC-4867-9E6E-2B9FD0ED2DBD}" srcOrd="1" destOrd="0" presId="urn:microsoft.com/office/officeart/2005/8/layout/process1"/>
    <dgm:cxn modelId="{325BD547-BE90-4BF2-9D55-CFA742490862}" type="presParOf" srcId="{ABBBA87D-8BCC-4867-9E6E-2B9FD0ED2DBD}" destId="{58E883D5-3502-49E5-AD3B-07DC5F58147D}" srcOrd="0" destOrd="0" presId="urn:microsoft.com/office/officeart/2005/8/layout/process1"/>
    <dgm:cxn modelId="{94E7817A-F7A9-4A8D-B98A-8D36CB28B76E}" type="presParOf" srcId="{1B546F02-ABEA-4B85-9A5E-F3B2C0CCEED2}" destId="{EFAC10A3-5D06-4FA6-8D3A-C3BD047E9CAB}" srcOrd="2" destOrd="0" presId="urn:microsoft.com/office/officeart/2005/8/layout/process1"/>
    <dgm:cxn modelId="{B7010931-3866-484C-BB02-A78056314807}" type="presParOf" srcId="{1B546F02-ABEA-4B85-9A5E-F3B2C0CCEED2}" destId="{6154EB6E-EF01-4D27-A36D-CFC07C0235F6}" srcOrd="3" destOrd="0" presId="urn:microsoft.com/office/officeart/2005/8/layout/process1"/>
    <dgm:cxn modelId="{A8D1C29A-8820-4251-8EF4-298191CC89CB}" type="presParOf" srcId="{6154EB6E-EF01-4D27-A36D-CFC07C0235F6}" destId="{F360AC43-5C61-47D2-BA03-7801DEA0B4EC}" srcOrd="0" destOrd="0" presId="urn:microsoft.com/office/officeart/2005/8/layout/process1"/>
    <dgm:cxn modelId="{4195C176-B744-4B29-A807-75BA9ABB9B0B}" type="presParOf" srcId="{1B546F02-ABEA-4B85-9A5E-F3B2C0CCEED2}" destId="{22156FBD-600D-4600-A968-6B7D6120092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9E11B2-2D4A-4406-9F46-9DC5C9C066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E59E3F-6F79-45CF-A9A7-6723818E5453}">
      <dgm:prSet/>
      <dgm:spPr/>
      <dgm:t>
        <a:bodyPr/>
        <a:lstStyle/>
        <a:p>
          <a:pPr algn="just" rtl="0"/>
          <a:r>
            <a:rPr lang="en-IN" b="0" dirty="0">
              <a:latin typeface="Times New Roman" panose="02020603050405020304" pitchFamily="18" charset="0"/>
              <a:cs typeface="Times New Roman" panose="02020603050405020304" pitchFamily="18" charset="0"/>
            </a:rPr>
            <a:t>Project Title: Creating sustainable solutions to address Anaemia in school Children of Rural area through Ayurveda</a:t>
          </a:r>
          <a:endParaRPr lang="en-US" b="0" dirty="0">
            <a:latin typeface="Times New Roman" panose="02020603050405020304" pitchFamily="18" charset="0"/>
            <a:cs typeface="Times New Roman" panose="02020603050405020304" pitchFamily="18" charset="0"/>
          </a:endParaRPr>
        </a:p>
      </dgm:t>
    </dgm:pt>
    <dgm:pt modelId="{FAB01319-D8E5-4825-B04D-46A1CC4FDE3D}" type="parTrans" cxnId="{67F2DE4F-4226-45C4-83B5-DDA02DC5FC42}">
      <dgm:prSet/>
      <dgm:spPr/>
      <dgm:t>
        <a:bodyPr/>
        <a:lstStyle/>
        <a:p>
          <a:endParaRPr lang="en-US"/>
        </a:p>
      </dgm:t>
    </dgm:pt>
    <dgm:pt modelId="{81EA684E-96B7-4E00-A509-6A2BF2DFC884}" type="sibTrans" cxnId="{67F2DE4F-4226-45C4-83B5-DDA02DC5FC42}">
      <dgm:prSet/>
      <dgm:spPr/>
      <dgm:t>
        <a:bodyPr/>
        <a:lstStyle/>
        <a:p>
          <a:endParaRPr lang="en-US"/>
        </a:p>
      </dgm:t>
    </dgm:pt>
    <dgm:pt modelId="{08F5F52B-54BC-49C7-9678-7A507068BB57}">
      <dgm:prSet/>
      <dgm:spPr/>
      <dgm:t>
        <a:bodyPr/>
        <a:lstStyle/>
        <a:p>
          <a:pPr algn="just" rtl="0"/>
          <a:r>
            <a:rPr lang="en-IN" b="1" i="1"/>
            <a:t>Belgaum, Karnataka</a:t>
          </a:r>
          <a:endParaRPr lang="en-US" b="0" dirty="0">
            <a:latin typeface="Bell MT" panose="02020503060305020303" pitchFamily="18" charset="0"/>
          </a:endParaRPr>
        </a:p>
      </dgm:t>
    </dgm:pt>
    <dgm:pt modelId="{430B4973-EA41-4CDB-8885-5697EFC87D81}" type="parTrans" cxnId="{ADE19F67-4936-4BB1-9256-D2EE2451612B}">
      <dgm:prSet/>
      <dgm:spPr/>
      <dgm:t>
        <a:bodyPr/>
        <a:lstStyle/>
        <a:p>
          <a:endParaRPr lang="en-US"/>
        </a:p>
      </dgm:t>
    </dgm:pt>
    <dgm:pt modelId="{2F3EB0AE-534D-411B-B4C3-7BF31E8EC9B0}" type="sibTrans" cxnId="{ADE19F67-4936-4BB1-9256-D2EE2451612B}">
      <dgm:prSet/>
      <dgm:spPr/>
      <dgm:t>
        <a:bodyPr/>
        <a:lstStyle/>
        <a:p>
          <a:endParaRPr lang="en-US"/>
        </a:p>
      </dgm:t>
    </dgm:pt>
    <dgm:pt modelId="{628F844B-70F6-4130-B155-1C5F99C3B9E1}" type="pres">
      <dgm:prSet presAssocID="{419E11B2-2D4A-4406-9F46-9DC5C9C06646}" presName="linear" presStyleCnt="0">
        <dgm:presLayoutVars>
          <dgm:animLvl val="lvl"/>
          <dgm:resizeHandles val="exact"/>
        </dgm:presLayoutVars>
      </dgm:prSet>
      <dgm:spPr/>
    </dgm:pt>
    <dgm:pt modelId="{52F85C48-2A48-4E38-B9F0-B747B605BD06}" type="pres">
      <dgm:prSet presAssocID="{17E59E3F-6F79-45CF-A9A7-6723818E5453}" presName="parentText" presStyleLbl="node1" presStyleIdx="0" presStyleCnt="1" custScaleY="115973">
        <dgm:presLayoutVars>
          <dgm:chMax val="0"/>
          <dgm:bulletEnabled val="1"/>
        </dgm:presLayoutVars>
      </dgm:prSet>
      <dgm:spPr/>
    </dgm:pt>
    <dgm:pt modelId="{DEB42994-71A2-4150-B8CD-4143F4FC0B9F}" type="pres">
      <dgm:prSet presAssocID="{17E59E3F-6F79-45CF-A9A7-6723818E5453}" presName="childText" presStyleLbl="revTx" presStyleIdx="0" presStyleCnt="1">
        <dgm:presLayoutVars>
          <dgm:bulletEnabled val="1"/>
        </dgm:presLayoutVars>
      </dgm:prSet>
      <dgm:spPr/>
    </dgm:pt>
  </dgm:ptLst>
  <dgm:cxnLst>
    <dgm:cxn modelId="{EDF7743D-5654-41DF-A450-41CB1816BF51}" type="presOf" srcId="{419E11B2-2D4A-4406-9F46-9DC5C9C06646}" destId="{628F844B-70F6-4130-B155-1C5F99C3B9E1}" srcOrd="0" destOrd="0" presId="urn:microsoft.com/office/officeart/2005/8/layout/vList2"/>
    <dgm:cxn modelId="{ADE19F67-4936-4BB1-9256-D2EE2451612B}" srcId="{17E59E3F-6F79-45CF-A9A7-6723818E5453}" destId="{08F5F52B-54BC-49C7-9678-7A507068BB57}" srcOrd="0" destOrd="0" parTransId="{430B4973-EA41-4CDB-8885-5697EFC87D81}" sibTransId="{2F3EB0AE-534D-411B-B4C3-7BF31E8EC9B0}"/>
    <dgm:cxn modelId="{67F2DE4F-4226-45C4-83B5-DDA02DC5FC42}" srcId="{419E11B2-2D4A-4406-9F46-9DC5C9C06646}" destId="{17E59E3F-6F79-45CF-A9A7-6723818E5453}" srcOrd="0" destOrd="0" parTransId="{FAB01319-D8E5-4825-B04D-46A1CC4FDE3D}" sibTransId="{81EA684E-96B7-4E00-A509-6A2BF2DFC884}"/>
    <dgm:cxn modelId="{E838137F-307D-44ED-9B0A-D2A327D163B9}" type="presOf" srcId="{08F5F52B-54BC-49C7-9678-7A507068BB57}" destId="{DEB42994-71A2-4150-B8CD-4143F4FC0B9F}" srcOrd="0" destOrd="0" presId="urn:microsoft.com/office/officeart/2005/8/layout/vList2"/>
    <dgm:cxn modelId="{13F996A4-71F0-495B-9E1F-06907773D77B}" type="presOf" srcId="{17E59E3F-6F79-45CF-A9A7-6723818E5453}" destId="{52F85C48-2A48-4E38-B9F0-B747B605BD06}" srcOrd="0" destOrd="0" presId="urn:microsoft.com/office/officeart/2005/8/layout/vList2"/>
    <dgm:cxn modelId="{0403450A-3D0E-4E18-B68E-45A68009DA32}" type="presParOf" srcId="{628F844B-70F6-4130-B155-1C5F99C3B9E1}" destId="{52F85C48-2A48-4E38-B9F0-B747B605BD06}" srcOrd="0" destOrd="0" presId="urn:microsoft.com/office/officeart/2005/8/layout/vList2"/>
    <dgm:cxn modelId="{D42C8E19-F5B8-4F89-A870-0D360B804819}" type="presParOf" srcId="{628F844B-70F6-4130-B155-1C5F99C3B9E1}" destId="{DEB42994-71A2-4150-B8CD-4143F4FC0B9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AC087D-1C0C-43FB-A669-DF44A2485A5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CAB58F0-EDFC-4C72-B1DA-81EA74A03BBB}">
      <dgm:prSet/>
      <dgm:spPr/>
      <dgm:t>
        <a:bodyPr/>
        <a:lstStyle/>
        <a:p>
          <a:pPr rtl="0"/>
          <a:r>
            <a:rPr lang="en-US" b="1" dirty="0"/>
            <a:t>Activities to be undertaken</a:t>
          </a:r>
          <a:endParaRPr lang="en-IN" dirty="0"/>
        </a:p>
      </dgm:t>
    </dgm:pt>
    <dgm:pt modelId="{4D53E893-B17A-4BA8-AEB4-F675F74AE1AA}" type="parTrans" cxnId="{5B32447C-8839-4265-8AEE-5668ACC41E37}">
      <dgm:prSet/>
      <dgm:spPr/>
      <dgm:t>
        <a:bodyPr/>
        <a:lstStyle/>
        <a:p>
          <a:endParaRPr lang="en-US"/>
        </a:p>
      </dgm:t>
    </dgm:pt>
    <dgm:pt modelId="{ED8C12C7-3452-428F-B4CF-5143B9F40B7B}" type="sibTrans" cxnId="{5B32447C-8839-4265-8AEE-5668ACC41E37}">
      <dgm:prSet/>
      <dgm:spPr/>
      <dgm:t>
        <a:bodyPr/>
        <a:lstStyle/>
        <a:p>
          <a:endParaRPr lang="en-US"/>
        </a:p>
      </dgm:t>
    </dgm:pt>
    <dgm:pt modelId="{70D4D5A2-6F9D-4F08-B197-39BF236FC42C}">
      <dgm:prSet custT="1"/>
      <dgm:spPr/>
      <dgm:t>
        <a:bodyPr/>
        <a:lstStyle/>
        <a:p>
          <a:pPr rtl="0"/>
          <a:r>
            <a:rPr lang="en-US" sz="1600" dirty="0"/>
            <a:t>Promotion of </a:t>
          </a:r>
          <a:r>
            <a:rPr lang="en-US" sz="1600" b="1" dirty="0"/>
            <a:t>Take Home Ration </a:t>
          </a:r>
          <a:r>
            <a:rPr lang="en-US" sz="1600" dirty="0"/>
            <a:t>on AYUSH Based Guidelines (Fortification/Wholesome Combinations)</a:t>
          </a:r>
          <a:endParaRPr lang="en-IN" sz="1600" dirty="0"/>
        </a:p>
      </dgm:t>
    </dgm:pt>
    <dgm:pt modelId="{D13777CE-B65F-4122-9B61-A63BDB0E9EA0}" type="parTrans" cxnId="{0B18374D-39E6-4A6A-8BCA-56011A6E9046}">
      <dgm:prSet/>
      <dgm:spPr/>
      <dgm:t>
        <a:bodyPr/>
        <a:lstStyle/>
        <a:p>
          <a:endParaRPr lang="en-US"/>
        </a:p>
      </dgm:t>
    </dgm:pt>
    <dgm:pt modelId="{99ACB116-548B-4248-B780-81C4AC7B7016}" type="sibTrans" cxnId="{0B18374D-39E6-4A6A-8BCA-56011A6E9046}">
      <dgm:prSet/>
      <dgm:spPr/>
      <dgm:t>
        <a:bodyPr/>
        <a:lstStyle/>
        <a:p>
          <a:endParaRPr lang="en-US"/>
        </a:p>
      </dgm:t>
    </dgm:pt>
    <dgm:pt modelId="{1E000593-E8E8-4818-8C48-C12A04320BB5}">
      <dgm:prSet custT="1"/>
      <dgm:spPr/>
      <dgm:t>
        <a:bodyPr/>
        <a:lstStyle/>
        <a:p>
          <a:pPr rtl="0"/>
          <a:r>
            <a:rPr lang="en-US" sz="1600" dirty="0"/>
            <a:t>The </a:t>
          </a:r>
          <a:r>
            <a:rPr lang="en-US" sz="1600" b="1" dirty="0"/>
            <a:t>Mission </a:t>
          </a:r>
          <a:r>
            <a:rPr lang="en-US" sz="1600" b="1" dirty="0" err="1"/>
            <a:t>Kalpataru</a:t>
          </a:r>
          <a:r>
            <a:rPr lang="en-US" sz="1600" b="1" dirty="0"/>
            <a:t>: </a:t>
          </a:r>
          <a:r>
            <a:rPr lang="en-US" sz="1600" dirty="0"/>
            <a:t>Propagation and plantation of nutritional Medicinal Plants/Trees</a:t>
          </a:r>
          <a:endParaRPr lang="en-IN" sz="1600" dirty="0"/>
        </a:p>
      </dgm:t>
    </dgm:pt>
    <dgm:pt modelId="{14A1467E-9941-477E-BA7C-43F8B5695E0B}" type="parTrans" cxnId="{1D6A55B0-C2AD-4F11-97D5-30FD6FF13CC9}">
      <dgm:prSet/>
      <dgm:spPr/>
      <dgm:t>
        <a:bodyPr/>
        <a:lstStyle/>
        <a:p>
          <a:endParaRPr lang="en-US"/>
        </a:p>
      </dgm:t>
    </dgm:pt>
    <dgm:pt modelId="{F3A184D7-490A-47DD-800C-C194BAFBB03B}" type="sibTrans" cxnId="{1D6A55B0-C2AD-4F11-97D5-30FD6FF13CC9}">
      <dgm:prSet/>
      <dgm:spPr/>
      <dgm:t>
        <a:bodyPr/>
        <a:lstStyle/>
        <a:p>
          <a:endParaRPr lang="en-US"/>
        </a:p>
      </dgm:t>
    </dgm:pt>
    <dgm:pt modelId="{67EC446F-2AE2-45D9-8B0A-DFE5558E8FEA}">
      <dgm:prSet custT="1"/>
      <dgm:spPr/>
      <dgm:t>
        <a:bodyPr/>
        <a:lstStyle/>
        <a:p>
          <a:pPr rtl="0"/>
          <a:r>
            <a:rPr lang="en-US" sz="1600" b="1" dirty="0"/>
            <a:t>AYUSH based interventions for Malnutrition and Anemia</a:t>
          </a:r>
          <a:r>
            <a:rPr lang="en-US" sz="1600" dirty="0"/>
            <a:t> at all AWCs in phased Manner(Mo AYUSH &amp; Mo WCD)</a:t>
          </a:r>
          <a:endParaRPr lang="en-IN" sz="1600" dirty="0"/>
        </a:p>
      </dgm:t>
    </dgm:pt>
    <dgm:pt modelId="{DF9C5F38-9213-45BF-8CA6-B6E3D1753755}" type="parTrans" cxnId="{83D99FC5-3717-4ACC-81E0-7D7120562DD7}">
      <dgm:prSet/>
      <dgm:spPr/>
      <dgm:t>
        <a:bodyPr/>
        <a:lstStyle/>
        <a:p>
          <a:endParaRPr lang="en-US"/>
        </a:p>
      </dgm:t>
    </dgm:pt>
    <dgm:pt modelId="{9F73619D-BB61-4B35-B115-17A49BEA51CC}" type="sibTrans" cxnId="{83D99FC5-3717-4ACC-81E0-7D7120562DD7}">
      <dgm:prSet/>
      <dgm:spPr/>
      <dgm:t>
        <a:bodyPr/>
        <a:lstStyle/>
        <a:p>
          <a:endParaRPr lang="en-US"/>
        </a:p>
      </dgm:t>
    </dgm:pt>
    <dgm:pt modelId="{B3EAA601-A14F-451E-9536-FCFDC27F33C1}">
      <dgm:prSet custT="1"/>
      <dgm:spPr/>
      <dgm:t>
        <a:bodyPr/>
        <a:lstStyle/>
        <a:p>
          <a:pPr rtl="0"/>
          <a:r>
            <a:rPr lang="en-US" sz="1600" b="1" dirty="0"/>
            <a:t>Tele-consultation Hub </a:t>
          </a:r>
          <a:r>
            <a:rPr lang="en-US" sz="1600" dirty="0"/>
            <a:t>[CSCs (</a:t>
          </a:r>
          <a:r>
            <a:rPr lang="en-US" sz="1600" dirty="0" err="1"/>
            <a:t>MeitY</a:t>
          </a:r>
          <a:r>
            <a:rPr lang="en-US" sz="1600" dirty="0"/>
            <a:t>), </a:t>
          </a:r>
          <a:r>
            <a:rPr lang="en-US" sz="1600" dirty="0" err="1"/>
            <a:t>MoWCD</a:t>
          </a:r>
          <a:r>
            <a:rPr lang="en-US" sz="1600" dirty="0"/>
            <a:t> &amp; </a:t>
          </a:r>
          <a:r>
            <a:rPr lang="en-US" sz="1600" dirty="0" err="1"/>
            <a:t>MoAYUSH</a:t>
          </a:r>
          <a:r>
            <a:rPr lang="en-US" sz="1600" dirty="0"/>
            <a:t>]</a:t>
          </a:r>
          <a:endParaRPr lang="en-IN" sz="1600" dirty="0"/>
        </a:p>
      </dgm:t>
    </dgm:pt>
    <dgm:pt modelId="{53936DB0-1FE1-47F0-8E61-747D68AA9BC7}" type="parTrans" cxnId="{AE902A8F-02CA-4203-9EDE-A80C8F7EF368}">
      <dgm:prSet/>
      <dgm:spPr/>
      <dgm:t>
        <a:bodyPr/>
        <a:lstStyle/>
        <a:p>
          <a:endParaRPr lang="en-US"/>
        </a:p>
      </dgm:t>
    </dgm:pt>
    <dgm:pt modelId="{830C7A6D-F00C-4D4B-97E8-9E0B4CB44BD7}" type="sibTrans" cxnId="{AE902A8F-02CA-4203-9EDE-A80C8F7EF368}">
      <dgm:prSet/>
      <dgm:spPr/>
      <dgm:t>
        <a:bodyPr/>
        <a:lstStyle/>
        <a:p>
          <a:endParaRPr lang="en-US"/>
        </a:p>
      </dgm:t>
    </dgm:pt>
    <dgm:pt modelId="{8E8294DD-9179-4A04-B1C9-ED65FAC39BC2}">
      <dgm:prSet/>
      <dgm:spPr/>
      <dgm:t>
        <a:bodyPr/>
        <a:lstStyle/>
        <a:p>
          <a:pPr rtl="0"/>
          <a:r>
            <a:rPr lang="en-US" b="1" dirty="0"/>
            <a:t>Implementation</a:t>
          </a:r>
          <a:endParaRPr lang="en-IN" dirty="0"/>
        </a:p>
      </dgm:t>
    </dgm:pt>
    <dgm:pt modelId="{5EBF3298-DBF6-49FE-85B5-0C58D467AB66}" type="parTrans" cxnId="{E70A6E28-27D1-4528-95EC-B37BA678B293}">
      <dgm:prSet/>
      <dgm:spPr/>
      <dgm:t>
        <a:bodyPr/>
        <a:lstStyle/>
        <a:p>
          <a:endParaRPr lang="en-US"/>
        </a:p>
      </dgm:t>
    </dgm:pt>
    <dgm:pt modelId="{6D7665D9-D961-4A57-8199-8DA12076D42F}" type="sibTrans" cxnId="{E70A6E28-27D1-4528-95EC-B37BA678B293}">
      <dgm:prSet/>
      <dgm:spPr/>
      <dgm:t>
        <a:bodyPr/>
        <a:lstStyle/>
        <a:p>
          <a:endParaRPr lang="en-US"/>
        </a:p>
      </dgm:t>
    </dgm:pt>
    <dgm:pt modelId="{9DC5C88A-AF60-4D49-84FA-10C5D7E634B0}">
      <dgm:prSet custT="1"/>
      <dgm:spPr/>
      <dgm:t>
        <a:bodyPr/>
        <a:lstStyle/>
        <a:p>
          <a:pPr rtl="0"/>
          <a:r>
            <a:rPr lang="en-GB" sz="1800" dirty="0"/>
            <a:t>All the </a:t>
          </a:r>
          <a:r>
            <a:rPr lang="en-GB" sz="1800" dirty="0" err="1"/>
            <a:t>Anganwadi</a:t>
          </a:r>
          <a:r>
            <a:rPr lang="en-GB" sz="1800" dirty="0"/>
            <a:t> in the catchment areas of  12,500 AYUSH H&amp;WCs will be roped in for  implementation of this program for malnutrition and anaemia by AYUSH based interventions in a phased manner in convergence with </a:t>
          </a:r>
          <a:r>
            <a:rPr lang="en-GB" sz="1800" dirty="0" err="1"/>
            <a:t>MoWCD</a:t>
          </a:r>
          <a:r>
            <a:rPr lang="en-GB" sz="1800" dirty="0"/>
            <a:t>.</a:t>
          </a:r>
          <a:endParaRPr lang="en-IN" sz="1800" dirty="0"/>
        </a:p>
      </dgm:t>
    </dgm:pt>
    <dgm:pt modelId="{3E734FDB-9FE8-4D5C-B0B7-77589BB6323C}" type="parTrans" cxnId="{EB5D98F6-35B4-4C1B-8E5C-C587B85E0947}">
      <dgm:prSet/>
      <dgm:spPr/>
      <dgm:t>
        <a:bodyPr/>
        <a:lstStyle/>
        <a:p>
          <a:endParaRPr lang="en-US"/>
        </a:p>
      </dgm:t>
    </dgm:pt>
    <dgm:pt modelId="{447F41BF-F53D-4AAC-8723-77D2BAE9A266}" type="sibTrans" cxnId="{EB5D98F6-35B4-4C1B-8E5C-C587B85E0947}">
      <dgm:prSet/>
      <dgm:spPr/>
      <dgm:t>
        <a:bodyPr/>
        <a:lstStyle/>
        <a:p>
          <a:endParaRPr lang="en-US"/>
        </a:p>
      </dgm:t>
    </dgm:pt>
    <dgm:pt modelId="{9E6975A8-114C-4024-9E3B-287D7CC1D866}">
      <dgm:prSet custT="1"/>
      <dgm:spPr/>
      <dgm:t>
        <a:bodyPr/>
        <a:lstStyle/>
        <a:p>
          <a:pPr rtl="0"/>
          <a:endParaRPr lang="en-IN" sz="1800" dirty="0"/>
        </a:p>
      </dgm:t>
    </dgm:pt>
    <dgm:pt modelId="{0A0DBFAF-F05A-4002-93E2-E24E7EDC8474}" type="parTrans" cxnId="{62C8DA19-F307-4F8E-9B9A-FE392D739222}">
      <dgm:prSet/>
      <dgm:spPr/>
      <dgm:t>
        <a:bodyPr/>
        <a:lstStyle/>
        <a:p>
          <a:endParaRPr lang="en-US"/>
        </a:p>
      </dgm:t>
    </dgm:pt>
    <dgm:pt modelId="{D5FD46A0-8588-4670-A85A-E4374896EF13}" type="sibTrans" cxnId="{62C8DA19-F307-4F8E-9B9A-FE392D739222}">
      <dgm:prSet/>
      <dgm:spPr/>
      <dgm:t>
        <a:bodyPr/>
        <a:lstStyle/>
        <a:p>
          <a:endParaRPr lang="en-US"/>
        </a:p>
      </dgm:t>
    </dgm:pt>
    <dgm:pt modelId="{329DAF71-6B17-4ED8-995E-13C246A1DE24}">
      <dgm:prSet custT="1"/>
      <dgm:spPr/>
      <dgm:t>
        <a:bodyPr/>
        <a:lstStyle/>
        <a:p>
          <a:pPr rtl="0"/>
          <a:endParaRPr lang="en-IN" sz="1800" dirty="0"/>
        </a:p>
      </dgm:t>
    </dgm:pt>
    <dgm:pt modelId="{D4E3E482-3D15-48CD-B7F9-DCED34CC3645}" type="parTrans" cxnId="{42A7D40F-B727-4360-8509-BF5E5AD179D8}">
      <dgm:prSet/>
      <dgm:spPr/>
      <dgm:t>
        <a:bodyPr/>
        <a:lstStyle/>
        <a:p>
          <a:endParaRPr lang="en-US"/>
        </a:p>
      </dgm:t>
    </dgm:pt>
    <dgm:pt modelId="{E92732F9-2F96-488A-93F9-56E6C0BDC600}" type="sibTrans" cxnId="{42A7D40F-B727-4360-8509-BF5E5AD179D8}">
      <dgm:prSet/>
      <dgm:spPr/>
      <dgm:t>
        <a:bodyPr/>
        <a:lstStyle/>
        <a:p>
          <a:endParaRPr lang="en-US"/>
        </a:p>
      </dgm:t>
    </dgm:pt>
    <dgm:pt modelId="{550810AD-3010-4842-9E3C-720E3479AFDA}" type="pres">
      <dgm:prSet presAssocID="{A8AC087D-1C0C-43FB-A669-DF44A2485A5F}" presName="vert0" presStyleCnt="0">
        <dgm:presLayoutVars>
          <dgm:dir/>
          <dgm:animOne val="branch"/>
          <dgm:animLvl val="lvl"/>
        </dgm:presLayoutVars>
      </dgm:prSet>
      <dgm:spPr/>
    </dgm:pt>
    <dgm:pt modelId="{2EF111BE-ABEF-4CFC-8258-75F8E7ECC32A}" type="pres">
      <dgm:prSet presAssocID="{0CAB58F0-EDFC-4C72-B1DA-81EA74A03BBB}" presName="thickLine" presStyleLbl="alignNode1" presStyleIdx="0" presStyleCnt="2"/>
      <dgm:spPr/>
    </dgm:pt>
    <dgm:pt modelId="{114B3BC3-6727-4FA2-B0AB-9CA0E296B5A1}" type="pres">
      <dgm:prSet presAssocID="{0CAB58F0-EDFC-4C72-B1DA-81EA74A03BBB}" presName="horz1" presStyleCnt="0"/>
      <dgm:spPr/>
    </dgm:pt>
    <dgm:pt modelId="{1B415F31-B199-416D-86E9-CF0F6D05457E}" type="pres">
      <dgm:prSet presAssocID="{0CAB58F0-EDFC-4C72-B1DA-81EA74A03BBB}" presName="tx1" presStyleLbl="revTx" presStyleIdx="0" presStyleCnt="9" custScaleX="70501"/>
      <dgm:spPr/>
    </dgm:pt>
    <dgm:pt modelId="{2C2E6A42-08F2-4BAD-9443-E5320B9251C5}" type="pres">
      <dgm:prSet presAssocID="{0CAB58F0-EDFC-4C72-B1DA-81EA74A03BBB}" presName="vert1" presStyleCnt="0"/>
      <dgm:spPr/>
    </dgm:pt>
    <dgm:pt modelId="{36CF7E38-6669-46AB-BBA3-6B639150A53A}" type="pres">
      <dgm:prSet presAssocID="{70D4D5A2-6F9D-4F08-B197-39BF236FC42C}" presName="vertSpace2a" presStyleCnt="0"/>
      <dgm:spPr/>
    </dgm:pt>
    <dgm:pt modelId="{7543B6EA-9A6D-4C3F-9BB0-36E93AB0CE19}" type="pres">
      <dgm:prSet presAssocID="{70D4D5A2-6F9D-4F08-B197-39BF236FC42C}" presName="horz2" presStyleCnt="0"/>
      <dgm:spPr/>
    </dgm:pt>
    <dgm:pt modelId="{D0CAE74F-A99A-45CC-905E-43CCF827FE91}" type="pres">
      <dgm:prSet presAssocID="{70D4D5A2-6F9D-4F08-B197-39BF236FC42C}" presName="horzSpace2" presStyleCnt="0"/>
      <dgm:spPr/>
    </dgm:pt>
    <dgm:pt modelId="{2B507A7F-C570-4F34-8A3D-C4327581F1E3}" type="pres">
      <dgm:prSet presAssocID="{70D4D5A2-6F9D-4F08-B197-39BF236FC42C}" presName="tx2" presStyleLbl="revTx" presStyleIdx="1" presStyleCnt="9"/>
      <dgm:spPr/>
    </dgm:pt>
    <dgm:pt modelId="{E96054ED-C55B-4FD3-85FA-3C6DAC834E11}" type="pres">
      <dgm:prSet presAssocID="{70D4D5A2-6F9D-4F08-B197-39BF236FC42C}" presName="vert2" presStyleCnt="0"/>
      <dgm:spPr/>
    </dgm:pt>
    <dgm:pt modelId="{015983F9-691F-4D37-9FC3-42DED0D34C5D}" type="pres">
      <dgm:prSet presAssocID="{70D4D5A2-6F9D-4F08-B197-39BF236FC42C}" presName="thinLine2b" presStyleLbl="callout" presStyleIdx="0" presStyleCnt="7"/>
      <dgm:spPr/>
    </dgm:pt>
    <dgm:pt modelId="{55CBE6AD-E523-4CEF-A088-514EA9B7420F}" type="pres">
      <dgm:prSet presAssocID="{70D4D5A2-6F9D-4F08-B197-39BF236FC42C}" presName="vertSpace2b" presStyleCnt="0"/>
      <dgm:spPr/>
    </dgm:pt>
    <dgm:pt modelId="{A22FD7A7-4149-4B87-950E-E9F816AE2067}" type="pres">
      <dgm:prSet presAssocID="{1E000593-E8E8-4818-8C48-C12A04320BB5}" presName="horz2" presStyleCnt="0"/>
      <dgm:spPr/>
    </dgm:pt>
    <dgm:pt modelId="{0D5A8DA1-E342-4D0E-A53A-354FA3BA46FE}" type="pres">
      <dgm:prSet presAssocID="{1E000593-E8E8-4818-8C48-C12A04320BB5}" presName="horzSpace2" presStyleCnt="0"/>
      <dgm:spPr/>
    </dgm:pt>
    <dgm:pt modelId="{87B7DEDE-5EEF-4079-80B0-20BB6BCD0285}" type="pres">
      <dgm:prSet presAssocID="{1E000593-E8E8-4818-8C48-C12A04320BB5}" presName="tx2" presStyleLbl="revTx" presStyleIdx="2" presStyleCnt="9"/>
      <dgm:spPr/>
    </dgm:pt>
    <dgm:pt modelId="{A1A21BDA-45B9-408B-AFE9-FA63DC52E67F}" type="pres">
      <dgm:prSet presAssocID="{1E000593-E8E8-4818-8C48-C12A04320BB5}" presName="vert2" presStyleCnt="0"/>
      <dgm:spPr/>
    </dgm:pt>
    <dgm:pt modelId="{3010457E-AB0B-43F9-8F4C-E2CFF838B4AB}" type="pres">
      <dgm:prSet presAssocID="{1E000593-E8E8-4818-8C48-C12A04320BB5}" presName="thinLine2b" presStyleLbl="callout" presStyleIdx="1" presStyleCnt="7"/>
      <dgm:spPr/>
    </dgm:pt>
    <dgm:pt modelId="{8680609B-9F9F-4457-93E5-F0751DA210D5}" type="pres">
      <dgm:prSet presAssocID="{1E000593-E8E8-4818-8C48-C12A04320BB5}" presName="vertSpace2b" presStyleCnt="0"/>
      <dgm:spPr/>
    </dgm:pt>
    <dgm:pt modelId="{BB92D49C-29F1-4573-825B-49BF8056B632}" type="pres">
      <dgm:prSet presAssocID="{67EC446F-2AE2-45D9-8B0A-DFE5558E8FEA}" presName="horz2" presStyleCnt="0"/>
      <dgm:spPr/>
    </dgm:pt>
    <dgm:pt modelId="{E3F9E611-6671-4DAD-984E-F8D6DE48416C}" type="pres">
      <dgm:prSet presAssocID="{67EC446F-2AE2-45D9-8B0A-DFE5558E8FEA}" presName="horzSpace2" presStyleCnt="0"/>
      <dgm:spPr/>
    </dgm:pt>
    <dgm:pt modelId="{963E8987-5F7F-4865-A0B4-2C897FEDD6C2}" type="pres">
      <dgm:prSet presAssocID="{67EC446F-2AE2-45D9-8B0A-DFE5558E8FEA}" presName="tx2" presStyleLbl="revTx" presStyleIdx="3" presStyleCnt="9"/>
      <dgm:spPr/>
    </dgm:pt>
    <dgm:pt modelId="{BE61D579-D11E-467F-9F2E-959DBDA8F0A5}" type="pres">
      <dgm:prSet presAssocID="{67EC446F-2AE2-45D9-8B0A-DFE5558E8FEA}" presName="vert2" presStyleCnt="0"/>
      <dgm:spPr/>
    </dgm:pt>
    <dgm:pt modelId="{CBBA603E-FB33-4967-BF6C-79B1BB498684}" type="pres">
      <dgm:prSet presAssocID="{67EC446F-2AE2-45D9-8B0A-DFE5558E8FEA}" presName="thinLine2b" presStyleLbl="callout" presStyleIdx="2" presStyleCnt="7"/>
      <dgm:spPr/>
    </dgm:pt>
    <dgm:pt modelId="{1672C22A-F737-44CE-8B28-2832E2821465}" type="pres">
      <dgm:prSet presAssocID="{67EC446F-2AE2-45D9-8B0A-DFE5558E8FEA}" presName="vertSpace2b" presStyleCnt="0"/>
      <dgm:spPr/>
    </dgm:pt>
    <dgm:pt modelId="{0FA25755-4245-44FC-8557-6DBAF998097E}" type="pres">
      <dgm:prSet presAssocID="{B3EAA601-A14F-451E-9536-FCFDC27F33C1}" presName="horz2" presStyleCnt="0"/>
      <dgm:spPr/>
    </dgm:pt>
    <dgm:pt modelId="{6AD4DED4-0AA2-49BE-93CF-3A366378BD86}" type="pres">
      <dgm:prSet presAssocID="{B3EAA601-A14F-451E-9536-FCFDC27F33C1}" presName="horzSpace2" presStyleCnt="0"/>
      <dgm:spPr/>
    </dgm:pt>
    <dgm:pt modelId="{98DEE835-DE20-4348-B1DF-A36E80924B89}" type="pres">
      <dgm:prSet presAssocID="{B3EAA601-A14F-451E-9536-FCFDC27F33C1}" presName="tx2" presStyleLbl="revTx" presStyleIdx="4" presStyleCnt="9"/>
      <dgm:spPr/>
    </dgm:pt>
    <dgm:pt modelId="{97C36896-97FB-4177-B99A-549416BF9193}" type="pres">
      <dgm:prSet presAssocID="{B3EAA601-A14F-451E-9536-FCFDC27F33C1}" presName="vert2" presStyleCnt="0"/>
      <dgm:spPr/>
    </dgm:pt>
    <dgm:pt modelId="{139BDC99-EB8C-4CAF-9CD5-A5149A595EC9}" type="pres">
      <dgm:prSet presAssocID="{B3EAA601-A14F-451E-9536-FCFDC27F33C1}" presName="thinLine2b" presStyleLbl="callout" presStyleIdx="3" presStyleCnt="7"/>
      <dgm:spPr/>
    </dgm:pt>
    <dgm:pt modelId="{65BCF017-9845-4476-AF4A-DD2790A7F0D5}" type="pres">
      <dgm:prSet presAssocID="{B3EAA601-A14F-451E-9536-FCFDC27F33C1}" presName="vertSpace2b" presStyleCnt="0"/>
      <dgm:spPr/>
    </dgm:pt>
    <dgm:pt modelId="{5EE2BA22-3AB1-4098-AEE6-215020EB2C6D}" type="pres">
      <dgm:prSet presAssocID="{8E8294DD-9179-4A04-B1C9-ED65FAC39BC2}" presName="thickLine" presStyleLbl="alignNode1" presStyleIdx="1" presStyleCnt="2"/>
      <dgm:spPr/>
    </dgm:pt>
    <dgm:pt modelId="{2A27EDE9-C179-41D5-9A7E-E76BD63E352C}" type="pres">
      <dgm:prSet presAssocID="{8E8294DD-9179-4A04-B1C9-ED65FAC39BC2}" presName="horz1" presStyleCnt="0"/>
      <dgm:spPr/>
    </dgm:pt>
    <dgm:pt modelId="{3D2ABE36-1C18-499D-BC9E-43DCFB2D2C93}" type="pres">
      <dgm:prSet presAssocID="{8E8294DD-9179-4A04-B1C9-ED65FAC39BC2}" presName="tx1" presStyleLbl="revTx" presStyleIdx="5" presStyleCnt="9" custScaleX="75555"/>
      <dgm:spPr/>
    </dgm:pt>
    <dgm:pt modelId="{540D3ACF-096E-4863-8A3F-89DFF0E78A19}" type="pres">
      <dgm:prSet presAssocID="{8E8294DD-9179-4A04-B1C9-ED65FAC39BC2}" presName="vert1" presStyleCnt="0"/>
      <dgm:spPr/>
    </dgm:pt>
    <dgm:pt modelId="{EBFFB90D-A54E-4DEC-A506-1C0FE4DA5F77}" type="pres">
      <dgm:prSet presAssocID="{9DC5C88A-AF60-4D49-84FA-10C5D7E634B0}" presName="vertSpace2a" presStyleCnt="0"/>
      <dgm:spPr/>
    </dgm:pt>
    <dgm:pt modelId="{D6F895F5-67A0-4625-8107-FEEB5B469136}" type="pres">
      <dgm:prSet presAssocID="{9DC5C88A-AF60-4D49-84FA-10C5D7E634B0}" presName="horz2" presStyleCnt="0"/>
      <dgm:spPr/>
    </dgm:pt>
    <dgm:pt modelId="{052159AD-F8F5-4135-B6D5-E713904BF228}" type="pres">
      <dgm:prSet presAssocID="{9DC5C88A-AF60-4D49-84FA-10C5D7E634B0}" presName="horzSpace2" presStyleCnt="0"/>
      <dgm:spPr/>
    </dgm:pt>
    <dgm:pt modelId="{C0B9E824-32D6-49BB-BFC5-0EA275825D0D}" type="pres">
      <dgm:prSet presAssocID="{9DC5C88A-AF60-4D49-84FA-10C5D7E634B0}" presName="tx2" presStyleLbl="revTx" presStyleIdx="6" presStyleCnt="9" custScaleX="107713"/>
      <dgm:spPr/>
    </dgm:pt>
    <dgm:pt modelId="{2CDBE917-2737-4219-B476-A48EB879A51B}" type="pres">
      <dgm:prSet presAssocID="{9DC5C88A-AF60-4D49-84FA-10C5D7E634B0}" presName="vert2" presStyleCnt="0"/>
      <dgm:spPr/>
    </dgm:pt>
    <dgm:pt modelId="{99CFF782-BB59-4BB1-B79F-78D6DDF4A5AA}" type="pres">
      <dgm:prSet presAssocID="{9DC5C88A-AF60-4D49-84FA-10C5D7E634B0}" presName="thinLine2b" presStyleLbl="callout" presStyleIdx="4" presStyleCnt="7"/>
      <dgm:spPr/>
    </dgm:pt>
    <dgm:pt modelId="{8EFA4C94-D336-47BC-A6F7-C94BC845FBE6}" type="pres">
      <dgm:prSet presAssocID="{9DC5C88A-AF60-4D49-84FA-10C5D7E634B0}" presName="vertSpace2b" presStyleCnt="0"/>
      <dgm:spPr/>
    </dgm:pt>
    <dgm:pt modelId="{D7C8A713-B902-4B78-9D4A-B88C1418A9CB}" type="pres">
      <dgm:prSet presAssocID="{9E6975A8-114C-4024-9E3B-287D7CC1D866}" presName="horz2" presStyleCnt="0"/>
      <dgm:spPr/>
    </dgm:pt>
    <dgm:pt modelId="{169076F8-DB75-4EFD-A910-881634768ACA}" type="pres">
      <dgm:prSet presAssocID="{9E6975A8-114C-4024-9E3B-287D7CC1D866}" presName="horzSpace2" presStyleCnt="0"/>
      <dgm:spPr/>
    </dgm:pt>
    <dgm:pt modelId="{BE041D68-F9EC-4ED5-AA52-65CE965EE1E1}" type="pres">
      <dgm:prSet presAssocID="{9E6975A8-114C-4024-9E3B-287D7CC1D866}" presName="tx2" presStyleLbl="revTx" presStyleIdx="7" presStyleCnt="9" custScaleY="72057"/>
      <dgm:spPr/>
    </dgm:pt>
    <dgm:pt modelId="{36C57314-A857-462A-922F-1961A27DF5C0}" type="pres">
      <dgm:prSet presAssocID="{9E6975A8-114C-4024-9E3B-287D7CC1D866}" presName="vert2" presStyleCnt="0"/>
      <dgm:spPr/>
    </dgm:pt>
    <dgm:pt modelId="{2D5D2D38-F7CF-40AD-9B2D-66DB327BEFC2}" type="pres">
      <dgm:prSet presAssocID="{9E6975A8-114C-4024-9E3B-287D7CC1D866}" presName="thinLine2b" presStyleLbl="callout" presStyleIdx="5" presStyleCnt="7"/>
      <dgm:spPr/>
    </dgm:pt>
    <dgm:pt modelId="{F285836C-E164-40B2-8C57-5CB431D93A51}" type="pres">
      <dgm:prSet presAssocID="{9E6975A8-114C-4024-9E3B-287D7CC1D866}" presName="vertSpace2b" presStyleCnt="0"/>
      <dgm:spPr/>
    </dgm:pt>
    <dgm:pt modelId="{3B38605B-6B03-4611-8541-E70A13E93DF8}" type="pres">
      <dgm:prSet presAssocID="{329DAF71-6B17-4ED8-995E-13C246A1DE24}" presName="horz2" presStyleCnt="0"/>
      <dgm:spPr/>
    </dgm:pt>
    <dgm:pt modelId="{F0AD63F4-FBBF-42CD-BCB8-C5B6610553B4}" type="pres">
      <dgm:prSet presAssocID="{329DAF71-6B17-4ED8-995E-13C246A1DE24}" presName="horzSpace2" presStyleCnt="0"/>
      <dgm:spPr/>
    </dgm:pt>
    <dgm:pt modelId="{D09FC07C-90EC-4E7E-9AB8-724A70ECC3F8}" type="pres">
      <dgm:prSet presAssocID="{329DAF71-6B17-4ED8-995E-13C246A1DE24}" presName="tx2" presStyleLbl="revTx" presStyleIdx="8" presStyleCnt="9"/>
      <dgm:spPr/>
    </dgm:pt>
    <dgm:pt modelId="{56B68579-6022-47DA-AEEC-C039B715F108}" type="pres">
      <dgm:prSet presAssocID="{329DAF71-6B17-4ED8-995E-13C246A1DE24}" presName="vert2" presStyleCnt="0"/>
      <dgm:spPr/>
    </dgm:pt>
    <dgm:pt modelId="{025060F3-60FF-4FD2-880E-AE4784138FA1}" type="pres">
      <dgm:prSet presAssocID="{329DAF71-6B17-4ED8-995E-13C246A1DE24}" presName="thinLine2b" presStyleLbl="callout" presStyleIdx="6" presStyleCnt="7"/>
      <dgm:spPr/>
    </dgm:pt>
    <dgm:pt modelId="{04220B12-AE65-4CFF-BA8B-160FD033686E}" type="pres">
      <dgm:prSet presAssocID="{329DAF71-6B17-4ED8-995E-13C246A1DE24}" presName="vertSpace2b" presStyleCnt="0"/>
      <dgm:spPr/>
    </dgm:pt>
  </dgm:ptLst>
  <dgm:cxnLst>
    <dgm:cxn modelId="{B46D0309-1FE1-448E-BB73-DBC65698F3D1}" type="presOf" srcId="{9DC5C88A-AF60-4D49-84FA-10C5D7E634B0}" destId="{C0B9E824-32D6-49BB-BFC5-0EA275825D0D}" srcOrd="0" destOrd="0" presId="urn:microsoft.com/office/officeart/2008/layout/LinedList"/>
    <dgm:cxn modelId="{42A7D40F-B727-4360-8509-BF5E5AD179D8}" srcId="{8E8294DD-9179-4A04-B1C9-ED65FAC39BC2}" destId="{329DAF71-6B17-4ED8-995E-13C246A1DE24}" srcOrd="2" destOrd="0" parTransId="{D4E3E482-3D15-48CD-B7F9-DCED34CC3645}" sibTransId="{E92732F9-2F96-488A-93F9-56E6C0BDC600}"/>
    <dgm:cxn modelId="{62C8DA19-F307-4F8E-9B9A-FE392D739222}" srcId="{8E8294DD-9179-4A04-B1C9-ED65FAC39BC2}" destId="{9E6975A8-114C-4024-9E3B-287D7CC1D866}" srcOrd="1" destOrd="0" parTransId="{0A0DBFAF-F05A-4002-93E2-E24E7EDC8474}" sibTransId="{D5FD46A0-8588-4670-A85A-E4374896EF13}"/>
    <dgm:cxn modelId="{E70A6E28-27D1-4528-95EC-B37BA678B293}" srcId="{A8AC087D-1C0C-43FB-A669-DF44A2485A5F}" destId="{8E8294DD-9179-4A04-B1C9-ED65FAC39BC2}" srcOrd="1" destOrd="0" parTransId="{5EBF3298-DBF6-49FE-85B5-0C58D467AB66}" sibTransId="{6D7665D9-D961-4A57-8199-8DA12076D42F}"/>
    <dgm:cxn modelId="{9371E029-3CCA-4C63-A55D-46949C79B606}" type="presOf" srcId="{8E8294DD-9179-4A04-B1C9-ED65FAC39BC2}" destId="{3D2ABE36-1C18-499D-BC9E-43DCFB2D2C93}" srcOrd="0" destOrd="0" presId="urn:microsoft.com/office/officeart/2008/layout/LinedList"/>
    <dgm:cxn modelId="{26DBC435-3AA7-4392-A6AC-C093C4B52798}" type="presOf" srcId="{1E000593-E8E8-4818-8C48-C12A04320BB5}" destId="{87B7DEDE-5EEF-4079-80B0-20BB6BCD0285}" srcOrd="0" destOrd="0" presId="urn:microsoft.com/office/officeart/2008/layout/LinedList"/>
    <dgm:cxn modelId="{8DCE073A-6591-48F5-952F-3F6C73746622}" type="presOf" srcId="{0CAB58F0-EDFC-4C72-B1DA-81EA74A03BBB}" destId="{1B415F31-B199-416D-86E9-CF0F6D05457E}" srcOrd="0" destOrd="0" presId="urn:microsoft.com/office/officeart/2008/layout/LinedList"/>
    <dgm:cxn modelId="{C1E4E43C-D2A0-4227-8290-14D7229D87BC}" type="presOf" srcId="{70D4D5A2-6F9D-4F08-B197-39BF236FC42C}" destId="{2B507A7F-C570-4F34-8A3D-C4327581F1E3}" srcOrd="0" destOrd="0" presId="urn:microsoft.com/office/officeart/2008/layout/LinedList"/>
    <dgm:cxn modelId="{0B18374D-39E6-4A6A-8BCA-56011A6E9046}" srcId="{0CAB58F0-EDFC-4C72-B1DA-81EA74A03BBB}" destId="{70D4D5A2-6F9D-4F08-B197-39BF236FC42C}" srcOrd="0" destOrd="0" parTransId="{D13777CE-B65F-4122-9B61-A63BDB0E9EA0}" sibTransId="{99ACB116-548B-4248-B780-81C4AC7B7016}"/>
    <dgm:cxn modelId="{4AD17D51-D245-443B-9BE9-443B6621950F}" type="presOf" srcId="{A8AC087D-1C0C-43FB-A669-DF44A2485A5F}" destId="{550810AD-3010-4842-9E3C-720E3479AFDA}" srcOrd="0" destOrd="0" presId="urn:microsoft.com/office/officeart/2008/layout/LinedList"/>
    <dgm:cxn modelId="{5B32447C-8839-4265-8AEE-5668ACC41E37}" srcId="{A8AC087D-1C0C-43FB-A669-DF44A2485A5F}" destId="{0CAB58F0-EDFC-4C72-B1DA-81EA74A03BBB}" srcOrd="0" destOrd="0" parTransId="{4D53E893-B17A-4BA8-AEB4-F675F74AE1AA}" sibTransId="{ED8C12C7-3452-428F-B4CF-5143B9F40B7B}"/>
    <dgm:cxn modelId="{AE902A8F-02CA-4203-9EDE-A80C8F7EF368}" srcId="{0CAB58F0-EDFC-4C72-B1DA-81EA74A03BBB}" destId="{B3EAA601-A14F-451E-9536-FCFDC27F33C1}" srcOrd="3" destOrd="0" parTransId="{53936DB0-1FE1-47F0-8E61-747D68AA9BC7}" sibTransId="{830C7A6D-F00C-4D4B-97E8-9E0B4CB44BD7}"/>
    <dgm:cxn modelId="{1D6A55B0-C2AD-4F11-97D5-30FD6FF13CC9}" srcId="{0CAB58F0-EDFC-4C72-B1DA-81EA74A03BBB}" destId="{1E000593-E8E8-4818-8C48-C12A04320BB5}" srcOrd="1" destOrd="0" parTransId="{14A1467E-9941-477E-BA7C-43F8B5695E0B}" sibTransId="{F3A184D7-490A-47DD-800C-C194BAFBB03B}"/>
    <dgm:cxn modelId="{54D513C5-5A18-43C9-9E25-A662493D32BA}" type="presOf" srcId="{9E6975A8-114C-4024-9E3B-287D7CC1D866}" destId="{BE041D68-F9EC-4ED5-AA52-65CE965EE1E1}" srcOrd="0" destOrd="0" presId="urn:microsoft.com/office/officeart/2008/layout/LinedList"/>
    <dgm:cxn modelId="{83D99FC5-3717-4ACC-81E0-7D7120562DD7}" srcId="{0CAB58F0-EDFC-4C72-B1DA-81EA74A03BBB}" destId="{67EC446F-2AE2-45D9-8B0A-DFE5558E8FEA}" srcOrd="2" destOrd="0" parTransId="{DF9C5F38-9213-45BF-8CA6-B6E3D1753755}" sibTransId="{9F73619D-BB61-4B35-B115-17A49BEA51CC}"/>
    <dgm:cxn modelId="{DC35C0CF-84A7-4A6F-9417-AB5662751359}" type="presOf" srcId="{67EC446F-2AE2-45D9-8B0A-DFE5558E8FEA}" destId="{963E8987-5F7F-4865-A0B4-2C897FEDD6C2}" srcOrd="0" destOrd="0" presId="urn:microsoft.com/office/officeart/2008/layout/LinedList"/>
    <dgm:cxn modelId="{49A403DD-AD45-4AEB-9EC3-C49032814004}" type="presOf" srcId="{329DAF71-6B17-4ED8-995E-13C246A1DE24}" destId="{D09FC07C-90EC-4E7E-9AB8-724A70ECC3F8}" srcOrd="0" destOrd="0" presId="urn:microsoft.com/office/officeart/2008/layout/LinedList"/>
    <dgm:cxn modelId="{D23D68E1-A069-4F3E-8EFC-CBAEFC4B483C}" type="presOf" srcId="{B3EAA601-A14F-451E-9536-FCFDC27F33C1}" destId="{98DEE835-DE20-4348-B1DF-A36E80924B89}" srcOrd="0" destOrd="0" presId="urn:microsoft.com/office/officeart/2008/layout/LinedList"/>
    <dgm:cxn modelId="{EB5D98F6-35B4-4C1B-8E5C-C587B85E0947}" srcId="{8E8294DD-9179-4A04-B1C9-ED65FAC39BC2}" destId="{9DC5C88A-AF60-4D49-84FA-10C5D7E634B0}" srcOrd="0" destOrd="0" parTransId="{3E734FDB-9FE8-4D5C-B0B7-77589BB6323C}" sibTransId="{447F41BF-F53D-4AAC-8723-77D2BAE9A266}"/>
    <dgm:cxn modelId="{30CA12F6-FBEF-4D72-AEBD-5D62D0CC2169}" type="presParOf" srcId="{550810AD-3010-4842-9E3C-720E3479AFDA}" destId="{2EF111BE-ABEF-4CFC-8258-75F8E7ECC32A}" srcOrd="0" destOrd="0" presId="urn:microsoft.com/office/officeart/2008/layout/LinedList"/>
    <dgm:cxn modelId="{3BAD6946-FA05-40BA-BA73-9B30D149A1B1}" type="presParOf" srcId="{550810AD-3010-4842-9E3C-720E3479AFDA}" destId="{114B3BC3-6727-4FA2-B0AB-9CA0E296B5A1}" srcOrd="1" destOrd="0" presId="urn:microsoft.com/office/officeart/2008/layout/LinedList"/>
    <dgm:cxn modelId="{85DD4F88-44C5-4523-994E-386CBE2A6CE0}" type="presParOf" srcId="{114B3BC3-6727-4FA2-B0AB-9CA0E296B5A1}" destId="{1B415F31-B199-416D-86E9-CF0F6D05457E}" srcOrd="0" destOrd="0" presId="urn:microsoft.com/office/officeart/2008/layout/LinedList"/>
    <dgm:cxn modelId="{E71BE469-B87B-4363-8914-EDE7A84DB804}" type="presParOf" srcId="{114B3BC3-6727-4FA2-B0AB-9CA0E296B5A1}" destId="{2C2E6A42-08F2-4BAD-9443-E5320B9251C5}" srcOrd="1" destOrd="0" presId="urn:microsoft.com/office/officeart/2008/layout/LinedList"/>
    <dgm:cxn modelId="{6B3EBA01-9389-4A72-8545-CEBABF2988E3}" type="presParOf" srcId="{2C2E6A42-08F2-4BAD-9443-E5320B9251C5}" destId="{36CF7E38-6669-46AB-BBA3-6B639150A53A}" srcOrd="0" destOrd="0" presId="urn:microsoft.com/office/officeart/2008/layout/LinedList"/>
    <dgm:cxn modelId="{2C1F4334-ED84-49F7-A0CD-14D32B1508DA}" type="presParOf" srcId="{2C2E6A42-08F2-4BAD-9443-E5320B9251C5}" destId="{7543B6EA-9A6D-4C3F-9BB0-36E93AB0CE19}" srcOrd="1" destOrd="0" presId="urn:microsoft.com/office/officeart/2008/layout/LinedList"/>
    <dgm:cxn modelId="{88FBF8EB-5BCA-4F42-BB38-725C5B2EF772}" type="presParOf" srcId="{7543B6EA-9A6D-4C3F-9BB0-36E93AB0CE19}" destId="{D0CAE74F-A99A-45CC-905E-43CCF827FE91}" srcOrd="0" destOrd="0" presId="urn:microsoft.com/office/officeart/2008/layout/LinedList"/>
    <dgm:cxn modelId="{5D77A86A-FDA6-4B2D-895C-9886F915B09A}" type="presParOf" srcId="{7543B6EA-9A6D-4C3F-9BB0-36E93AB0CE19}" destId="{2B507A7F-C570-4F34-8A3D-C4327581F1E3}" srcOrd="1" destOrd="0" presId="urn:microsoft.com/office/officeart/2008/layout/LinedList"/>
    <dgm:cxn modelId="{768082B2-9081-4FAE-B425-4ABD7A7B30C1}" type="presParOf" srcId="{7543B6EA-9A6D-4C3F-9BB0-36E93AB0CE19}" destId="{E96054ED-C55B-4FD3-85FA-3C6DAC834E11}" srcOrd="2" destOrd="0" presId="urn:microsoft.com/office/officeart/2008/layout/LinedList"/>
    <dgm:cxn modelId="{03C1DD7A-AAF9-493F-8AFE-7EEFBC2350F1}" type="presParOf" srcId="{2C2E6A42-08F2-4BAD-9443-E5320B9251C5}" destId="{015983F9-691F-4D37-9FC3-42DED0D34C5D}" srcOrd="2" destOrd="0" presId="urn:microsoft.com/office/officeart/2008/layout/LinedList"/>
    <dgm:cxn modelId="{A321F2F1-9E64-4B67-B8C5-573673AFC1A1}" type="presParOf" srcId="{2C2E6A42-08F2-4BAD-9443-E5320B9251C5}" destId="{55CBE6AD-E523-4CEF-A088-514EA9B7420F}" srcOrd="3" destOrd="0" presId="urn:microsoft.com/office/officeart/2008/layout/LinedList"/>
    <dgm:cxn modelId="{B4B73C84-E255-4385-B5E3-9809AF00C465}" type="presParOf" srcId="{2C2E6A42-08F2-4BAD-9443-E5320B9251C5}" destId="{A22FD7A7-4149-4B87-950E-E9F816AE2067}" srcOrd="4" destOrd="0" presId="urn:microsoft.com/office/officeart/2008/layout/LinedList"/>
    <dgm:cxn modelId="{CC66C337-5648-4A0C-8864-9C2A8E1E9F0B}" type="presParOf" srcId="{A22FD7A7-4149-4B87-950E-E9F816AE2067}" destId="{0D5A8DA1-E342-4D0E-A53A-354FA3BA46FE}" srcOrd="0" destOrd="0" presId="urn:microsoft.com/office/officeart/2008/layout/LinedList"/>
    <dgm:cxn modelId="{364068D0-3124-45D6-9B7B-28917E4FC65E}" type="presParOf" srcId="{A22FD7A7-4149-4B87-950E-E9F816AE2067}" destId="{87B7DEDE-5EEF-4079-80B0-20BB6BCD0285}" srcOrd="1" destOrd="0" presId="urn:microsoft.com/office/officeart/2008/layout/LinedList"/>
    <dgm:cxn modelId="{FEFBB876-D906-4CCA-BF17-1BA79AB0E1E3}" type="presParOf" srcId="{A22FD7A7-4149-4B87-950E-E9F816AE2067}" destId="{A1A21BDA-45B9-408B-AFE9-FA63DC52E67F}" srcOrd="2" destOrd="0" presId="urn:microsoft.com/office/officeart/2008/layout/LinedList"/>
    <dgm:cxn modelId="{8A8F0858-9BDA-4EFE-AEEF-64C7FC5C4695}" type="presParOf" srcId="{2C2E6A42-08F2-4BAD-9443-E5320B9251C5}" destId="{3010457E-AB0B-43F9-8F4C-E2CFF838B4AB}" srcOrd="5" destOrd="0" presId="urn:microsoft.com/office/officeart/2008/layout/LinedList"/>
    <dgm:cxn modelId="{48CB6A9F-1800-40A1-A00F-25765678A42F}" type="presParOf" srcId="{2C2E6A42-08F2-4BAD-9443-E5320B9251C5}" destId="{8680609B-9F9F-4457-93E5-F0751DA210D5}" srcOrd="6" destOrd="0" presId="urn:microsoft.com/office/officeart/2008/layout/LinedList"/>
    <dgm:cxn modelId="{3137DF6A-0AE6-48EE-B1FC-03337196D20B}" type="presParOf" srcId="{2C2E6A42-08F2-4BAD-9443-E5320B9251C5}" destId="{BB92D49C-29F1-4573-825B-49BF8056B632}" srcOrd="7" destOrd="0" presId="urn:microsoft.com/office/officeart/2008/layout/LinedList"/>
    <dgm:cxn modelId="{3C5A0A86-8CF9-483D-B45D-A7C6BBF68345}" type="presParOf" srcId="{BB92D49C-29F1-4573-825B-49BF8056B632}" destId="{E3F9E611-6671-4DAD-984E-F8D6DE48416C}" srcOrd="0" destOrd="0" presId="urn:microsoft.com/office/officeart/2008/layout/LinedList"/>
    <dgm:cxn modelId="{5CB5564D-8B7E-4EF8-8ADA-6DB792EF4B1F}" type="presParOf" srcId="{BB92D49C-29F1-4573-825B-49BF8056B632}" destId="{963E8987-5F7F-4865-A0B4-2C897FEDD6C2}" srcOrd="1" destOrd="0" presId="urn:microsoft.com/office/officeart/2008/layout/LinedList"/>
    <dgm:cxn modelId="{86A7B940-4D33-48D4-84E9-DD7A92A48FB6}" type="presParOf" srcId="{BB92D49C-29F1-4573-825B-49BF8056B632}" destId="{BE61D579-D11E-467F-9F2E-959DBDA8F0A5}" srcOrd="2" destOrd="0" presId="urn:microsoft.com/office/officeart/2008/layout/LinedList"/>
    <dgm:cxn modelId="{5B51F59D-69DD-4B2B-961F-982F4A0491EB}" type="presParOf" srcId="{2C2E6A42-08F2-4BAD-9443-E5320B9251C5}" destId="{CBBA603E-FB33-4967-BF6C-79B1BB498684}" srcOrd="8" destOrd="0" presId="urn:microsoft.com/office/officeart/2008/layout/LinedList"/>
    <dgm:cxn modelId="{A029AB98-CA92-49FF-8E67-753A4C96C97C}" type="presParOf" srcId="{2C2E6A42-08F2-4BAD-9443-E5320B9251C5}" destId="{1672C22A-F737-44CE-8B28-2832E2821465}" srcOrd="9" destOrd="0" presId="urn:microsoft.com/office/officeart/2008/layout/LinedList"/>
    <dgm:cxn modelId="{A69DF09E-571D-4550-A5BA-07AEEE1165C7}" type="presParOf" srcId="{2C2E6A42-08F2-4BAD-9443-E5320B9251C5}" destId="{0FA25755-4245-44FC-8557-6DBAF998097E}" srcOrd="10" destOrd="0" presId="urn:microsoft.com/office/officeart/2008/layout/LinedList"/>
    <dgm:cxn modelId="{322B91E9-63C4-4173-8010-CBFF7C2475C5}" type="presParOf" srcId="{0FA25755-4245-44FC-8557-6DBAF998097E}" destId="{6AD4DED4-0AA2-49BE-93CF-3A366378BD86}" srcOrd="0" destOrd="0" presId="urn:microsoft.com/office/officeart/2008/layout/LinedList"/>
    <dgm:cxn modelId="{70720B4E-52DF-4E93-BA22-B5B4C9F42F0C}" type="presParOf" srcId="{0FA25755-4245-44FC-8557-6DBAF998097E}" destId="{98DEE835-DE20-4348-B1DF-A36E80924B89}" srcOrd="1" destOrd="0" presId="urn:microsoft.com/office/officeart/2008/layout/LinedList"/>
    <dgm:cxn modelId="{AD5F6389-DFB5-48EB-8E3A-49DC67880E41}" type="presParOf" srcId="{0FA25755-4245-44FC-8557-6DBAF998097E}" destId="{97C36896-97FB-4177-B99A-549416BF9193}" srcOrd="2" destOrd="0" presId="urn:microsoft.com/office/officeart/2008/layout/LinedList"/>
    <dgm:cxn modelId="{22A1BDDA-DC7A-4911-B27C-3C47A2BCEB65}" type="presParOf" srcId="{2C2E6A42-08F2-4BAD-9443-E5320B9251C5}" destId="{139BDC99-EB8C-4CAF-9CD5-A5149A595EC9}" srcOrd="11" destOrd="0" presId="urn:microsoft.com/office/officeart/2008/layout/LinedList"/>
    <dgm:cxn modelId="{F38E80D5-4718-4E2A-9C1F-8FDEB5870EC1}" type="presParOf" srcId="{2C2E6A42-08F2-4BAD-9443-E5320B9251C5}" destId="{65BCF017-9845-4476-AF4A-DD2790A7F0D5}" srcOrd="12" destOrd="0" presId="urn:microsoft.com/office/officeart/2008/layout/LinedList"/>
    <dgm:cxn modelId="{694239D7-5D1C-4073-B74A-2A3966DC0012}" type="presParOf" srcId="{550810AD-3010-4842-9E3C-720E3479AFDA}" destId="{5EE2BA22-3AB1-4098-AEE6-215020EB2C6D}" srcOrd="2" destOrd="0" presId="urn:microsoft.com/office/officeart/2008/layout/LinedList"/>
    <dgm:cxn modelId="{4FF284DF-5B48-41A9-A4DC-CEB8005B8379}" type="presParOf" srcId="{550810AD-3010-4842-9E3C-720E3479AFDA}" destId="{2A27EDE9-C179-41D5-9A7E-E76BD63E352C}" srcOrd="3" destOrd="0" presId="urn:microsoft.com/office/officeart/2008/layout/LinedList"/>
    <dgm:cxn modelId="{14BF12D1-FE32-4F0B-A6FC-5E1B1EDDAC5C}" type="presParOf" srcId="{2A27EDE9-C179-41D5-9A7E-E76BD63E352C}" destId="{3D2ABE36-1C18-499D-BC9E-43DCFB2D2C93}" srcOrd="0" destOrd="0" presId="urn:microsoft.com/office/officeart/2008/layout/LinedList"/>
    <dgm:cxn modelId="{9BE19434-D551-4F6B-A164-6D887013756E}" type="presParOf" srcId="{2A27EDE9-C179-41D5-9A7E-E76BD63E352C}" destId="{540D3ACF-096E-4863-8A3F-89DFF0E78A19}" srcOrd="1" destOrd="0" presId="urn:microsoft.com/office/officeart/2008/layout/LinedList"/>
    <dgm:cxn modelId="{DF41F42C-9805-42D4-B9C6-CB838E8A8886}" type="presParOf" srcId="{540D3ACF-096E-4863-8A3F-89DFF0E78A19}" destId="{EBFFB90D-A54E-4DEC-A506-1C0FE4DA5F77}" srcOrd="0" destOrd="0" presId="urn:microsoft.com/office/officeart/2008/layout/LinedList"/>
    <dgm:cxn modelId="{FCD5D1E9-2863-4750-96F4-B8F45BD5A0F3}" type="presParOf" srcId="{540D3ACF-096E-4863-8A3F-89DFF0E78A19}" destId="{D6F895F5-67A0-4625-8107-FEEB5B469136}" srcOrd="1" destOrd="0" presId="urn:microsoft.com/office/officeart/2008/layout/LinedList"/>
    <dgm:cxn modelId="{912FB5EA-98E4-48CE-8F41-A4BACF747261}" type="presParOf" srcId="{D6F895F5-67A0-4625-8107-FEEB5B469136}" destId="{052159AD-F8F5-4135-B6D5-E713904BF228}" srcOrd="0" destOrd="0" presId="urn:microsoft.com/office/officeart/2008/layout/LinedList"/>
    <dgm:cxn modelId="{9FA2046C-4BC0-4416-B037-009593FCF221}" type="presParOf" srcId="{D6F895F5-67A0-4625-8107-FEEB5B469136}" destId="{C0B9E824-32D6-49BB-BFC5-0EA275825D0D}" srcOrd="1" destOrd="0" presId="urn:microsoft.com/office/officeart/2008/layout/LinedList"/>
    <dgm:cxn modelId="{B9D0A954-018D-45A2-AD96-42D52F60BD7D}" type="presParOf" srcId="{D6F895F5-67A0-4625-8107-FEEB5B469136}" destId="{2CDBE917-2737-4219-B476-A48EB879A51B}" srcOrd="2" destOrd="0" presId="urn:microsoft.com/office/officeart/2008/layout/LinedList"/>
    <dgm:cxn modelId="{D74E229E-EC86-4EDF-A11A-20034BB62770}" type="presParOf" srcId="{540D3ACF-096E-4863-8A3F-89DFF0E78A19}" destId="{99CFF782-BB59-4BB1-B79F-78D6DDF4A5AA}" srcOrd="2" destOrd="0" presId="urn:microsoft.com/office/officeart/2008/layout/LinedList"/>
    <dgm:cxn modelId="{20017888-944E-40FE-A562-0B9BEAA3A02C}" type="presParOf" srcId="{540D3ACF-096E-4863-8A3F-89DFF0E78A19}" destId="{8EFA4C94-D336-47BC-A6F7-C94BC845FBE6}" srcOrd="3" destOrd="0" presId="urn:microsoft.com/office/officeart/2008/layout/LinedList"/>
    <dgm:cxn modelId="{C8F37872-14CD-44A9-8723-ED67767EB8B8}" type="presParOf" srcId="{540D3ACF-096E-4863-8A3F-89DFF0E78A19}" destId="{D7C8A713-B902-4B78-9D4A-B88C1418A9CB}" srcOrd="4" destOrd="0" presId="urn:microsoft.com/office/officeart/2008/layout/LinedList"/>
    <dgm:cxn modelId="{A702AFB9-D328-4779-B01E-8C31E74272D1}" type="presParOf" srcId="{D7C8A713-B902-4B78-9D4A-B88C1418A9CB}" destId="{169076F8-DB75-4EFD-A910-881634768ACA}" srcOrd="0" destOrd="0" presId="urn:microsoft.com/office/officeart/2008/layout/LinedList"/>
    <dgm:cxn modelId="{8296C0A5-EC1A-4214-A5B4-A9FBEEA2CC62}" type="presParOf" srcId="{D7C8A713-B902-4B78-9D4A-B88C1418A9CB}" destId="{BE041D68-F9EC-4ED5-AA52-65CE965EE1E1}" srcOrd="1" destOrd="0" presId="urn:microsoft.com/office/officeart/2008/layout/LinedList"/>
    <dgm:cxn modelId="{D67A1783-E3E7-413B-9E36-44B1EB7B45C8}" type="presParOf" srcId="{D7C8A713-B902-4B78-9D4A-B88C1418A9CB}" destId="{36C57314-A857-462A-922F-1961A27DF5C0}" srcOrd="2" destOrd="0" presId="urn:microsoft.com/office/officeart/2008/layout/LinedList"/>
    <dgm:cxn modelId="{412F0DCD-6D54-42E2-B0F5-852E37206D05}" type="presParOf" srcId="{540D3ACF-096E-4863-8A3F-89DFF0E78A19}" destId="{2D5D2D38-F7CF-40AD-9B2D-66DB327BEFC2}" srcOrd="5" destOrd="0" presId="urn:microsoft.com/office/officeart/2008/layout/LinedList"/>
    <dgm:cxn modelId="{DF92D619-4190-4469-9FF1-75E31B3F98B6}" type="presParOf" srcId="{540D3ACF-096E-4863-8A3F-89DFF0E78A19}" destId="{F285836C-E164-40B2-8C57-5CB431D93A51}" srcOrd="6" destOrd="0" presId="urn:microsoft.com/office/officeart/2008/layout/LinedList"/>
    <dgm:cxn modelId="{57555193-9729-471D-840B-A69406F29815}" type="presParOf" srcId="{540D3ACF-096E-4863-8A3F-89DFF0E78A19}" destId="{3B38605B-6B03-4611-8541-E70A13E93DF8}" srcOrd="7" destOrd="0" presId="urn:microsoft.com/office/officeart/2008/layout/LinedList"/>
    <dgm:cxn modelId="{9483291A-673F-4E45-9EA4-7FCC72166BC5}" type="presParOf" srcId="{3B38605B-6B03-4611-8541-E70A13E93DF8}" destId="{F0AD63F4-FBBF-42CD-BCB8-C5B6610553B4}" srcOrd="0" destOrd="0" presId="urn:microsoft.com/office/officeart/2008/layout/LinedList"/>
    <dgm:cxn modelId="{839899C1-C6B7-4451-BAF6-474487896EDA}" type="presParOf" srcId="{3B38605B-6B03-4611-8541-E70A13E93DF8}" destId="{D09FC07C-90EC-4E7E-9AB8-724A70ECC3F8}" srcOrd="1" destOrd="0" presId="urn:microsoft.com/office/officeart/2008/layout/LinedList"/>
    <dgm:cxn modelId="{39B3330A-57A7-4986-9E45-BC4239C70E5F}" type="presParOf" srcId="{3B38605B-6B03-4611-8541-E70A13E93DF8}" destId="{56B68579-6022-47DA-AEEC-C039B715F108}" srcOrd="2" destOrd="0" presId="urn:microsoft.com/office/officeart/2008/layout/LinedList"/>
    <dgm:cxn modelId="{1C64C08E-DB0A-416F-A61D-F66086617BC9}" type="presParOf" srcId="{540D3ACF-096E-4863-8A3F-89DFF0E78A19}" destId="{025060F3-60FF-4FD2-880E-AE4784138FA1}" srcOrd="8" destOrd="0" presId="urn:microsoft.com/office/officeart/2008/layout/LinedList"/>
    <dgm:cxn modelId="{C115A4E5-069E-4AF7-AC75-FC646E657DD6}" type="presParOf" srcId="{540D3ACF-096E-4863-8A3F-89DFF0E78A19}" destId="{04220B12-AE65-4CFF-BA8B-160FD033686E}"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EE661E-686D-4FBE-A970-D4B2B98EDB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553C070-5FB8-4BC5-8CBF-0D5A37D24CAB}">
      <dgm:prSet/>
      <dgm:spPr/>
      <dgm:t>
        <a:bodyPr/>
        <a:lstStyle/>
        <a:p>
          <a:pPr rtl="0"/>
          <a:r>
            <a:rPr lang="en-IN"/>
            <a:t>AYUSH Grid: A major step toward digitising Ayush healthcare sector</a:t>
          </a:r>
        </a:p>
      </dgm:t>
    </dgm:pt>
    <dgm:pt modelId="{F97559EB-9CAA-4080-B783-AC2D09A27A3E}" type="parTrans" cxnId="{4B1914EC-1F07-434A-9B48-4A4292726839}">
      <dgm:prSet/>
      <dgm:spPr/>
      <dgm:t>
        <a:bodyPr/>
        <a:lstStyle/>
        <a:p>
          <a:endParaRPr lang="en-US"/>
        </a:p>
      </dgm:t>
    </dgm:pt>
    <dgm:pt modelId="{357BBB94-AB0F-425E-A119-E386A87E32C6}" type="sibTrans" cxnId="{4B1914EC-1F07-434A-9B48-4A4292726839}">
      <dgm:prSet/>
      <dgm:spPr/>
      <dgm:t>
        <a:bodyPr/>
        <a:lstStyle/>
        <a:p>
          <a:endParaRPr lang="en-US"/>
        </a:p>
      </dgm:t>
    </dgm:pt>
    <dgm:pt modelId="{3CC96432-D0F6-49D0-96AC-EFF7A30D203B}" type="pres">
      <dgm:prSet presAssocID="{F6EE661E-686D-4FBE-A970-D4B2B98EDB40}" presName="linear" presStyleCnt="0">
        <dgm:presLayoutVars>
          <dgm:animLvl val="lvl"/>
          <dgm:resizeHandles val="exact"/>
        </dgm:presLayoutVars>
      </dgm:prSet>
      <dgm:spPr/>
    </dgm:pt>
    <dgm:pt modelId="{E0930AA3-C030-4598-9DFB-56DF6A0781B3}" type="pres">
      <dgm:prSet presAssocID="{F553C070-5FB8-4BC5-8CBF-0D5A37D24CAB}" presName="parentText" presStyleLbl="node1" presStyleIdx="0" presStyleCnt="1">
        <dgm:presLayoutVars>
          <dgm:chMax val="0"/>
          <dgm:bulletEnabled val="1"/>
        </dgm:presLayoutVars>
      </dgm:prSet>
      <dgm:spPr/>
    </dgm:pt>
  </dgm:ptLst>
  <dgm:cxnLst>
    <dgm:cxn modelId="{D5EF81DB-A3DA-4179-B218-0C168CEBC368}" type="presOf" srcId="{F553C070-5FB8-4BC5-8CBF-0D5A37D24CAB}" destId="{E0930AA3-C030-4598-9DFB-56DF6A0781B3}" srcOrd="0" destOrd="0" presId="urn:microsoft.com/office/officeart/2005/8/layout/vList2"/>
    <dgm:cxn modelId="{4327ACE3-DCF7-4DF3-A379-F3D3100A3EE4}" type="presOf" srcId="{F6EE661E-686D-4FBE-A970-D4B2B98EDB40}" destId="{3CC96432-D0F6-49D0-96AC-EFF7A30D203B}" srcOrd="0" destOrd="0" presId="urn:microsoft.com/office/officeart/2005/8/layout/vList2"/>
    <dgm:cxn modelId="{4B1914EC-1F07-434A-9B48-4A4292726839}" srcId="{F6EE661E-686D-4FBE-A970-D4B2B98EDB40}" destId="{F553C070-5FB8-4BC5-8CBF-0D5A37D24CAB}" srcOrd="0" destOrd="0" parTransId="{F97559EB-9CAA-4080-B783-AC2D09A27A3E}" sibTransId="{357BBB94-AB0F-425E-A119-E386A87E32C6}"/>
    <dgm:cxn modelId="{39434794-A432-4F76-8741-7B1DC1506C06}" type="presParOf" srcId="{3CC96432-D0F6-49D0-96AC-EFF7A30D203B}" destId="{E0930AA3-C030-4598-9DFB-56DF6A0781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9D1CCF-5FA7-42EF-8B83-009AB33C2F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A0F1303-77E1-452B-909F-1E29C0D789FC}">
      <dgm:prSet custT="1"/>
      <dgm:spPr/>
      <dgm:t>
        <a:bodyPr/>
        <a:lstStyle/>
        <a:p>
          <a:r>
            <a:rPr lang="en-US" sz="1800" b="1">
              <a:latin typeface="+mn-lt"/>
              <a:cs typeface="Times New Roman" pitchFamily="18" charset="0"/>
            </a:rPr>
            <a:t>Objectives: </a:t>
          </a:r>
          <a:endParaRPr lang="en-IN" sz="1800" dirty="0">
            <a:latin typeface="+mn-lt"/>
            <a:cs typeface="Times New Roman" pitchFamily="18" charset="0"/>
          </a:endParaRPr>
        </a:p>
      </dgm:t>
    </dgm:pt>
    <dgm:pt modelId="{51C8DBB7-7148-4B2D-8003-D1B0E36AD764}" type="parTrans" cxnId="{B03ABDB7-4C67-4504-ADAE-C9EE2FBFCC39}">
      <dgm:prSet/>
      <dgm:spPr/>
      <dgm:t>
        <a:bodyPr/>
        <a:lstStyle/>
        <a:p>
          <a:endParaRPr lang="en-US" sz="1800">
            <a:latin typeface="+mn-lt"/>
          </a:endParaRPr>
        </a:p>
      </dgm:t>
    </dgm:pt>
    <dgm:pt modelId="{D49C9DD5-C4DC-4489-B1F0-65A8D01CB769}" type="sibTrans" cxnId="{B03ABDB7-4C67-4504-ADAE-C9EE2FBFCC39}">
      <dgm:prSet/>
      <dgm:spPr/>
      <dgm:t>
        <a:bodyPr/>
        <a:lstStyle/>
        <a:p>
          <a:endParaRPr lang="en-US" sz="1800">
            <a:latin typeface="+mn-lt"/>
          </a:endParaRPr>
        </a:p>
      </dgm:t>
    </dgm:pt>
    <dgm:pt modelId="{9B52054C-9879-4A59-941A-30932FA925B0}">
      <dgm:prSet custT="1"/>
      <dgm:spPr/>
      <dgm:t>
        <a:bodyPr/>
        <a:lstStyle/>
        <a:p>
          <a:pPr algn="just"/>
          <a:r>
            <a:rPr lang="en-US" sz="1800" dirty="0">
              <a:latin typeface="Times New Roman" panose="02020603050405020304" pitchFamily="18" charset="0"/>
              <a:cs typeface="Times New Roman" panose="02020603050405020304" pitchFamily="18" charset="0"/>
            </a:rPr>
            <a:t>Digitization of data of patients.</a:t>
          </a:r>
          <a:endParaRPr lang="en-IN" sz="1800" dirty="0">
            <a:latin typeface="Times New Roman" panose="02020603050405020304" pitchFamily="18" charset="0"/>
            <a:cs typeface="Times New Roman" panose="02020603050405020304" pitchFamily="18" charset="0"/>
          </a:endParaRPr>
        </a:p>
      </dgm:t>
    </dgm:pt>
    <dgm:pt modelId="{52A6A294-B277-4BC1-AC6B-7C1AD14F2D4F}" type="parTrans" cxnId="{2D9080E8-1AB7-4FB2-9895-93031211FB53}">
      <dgm:prSet/>
      <dgm:spPr/>
      <dgm:t>
        <a:bodyPr/>
        <a:lstStyle/>
        <a:p>
          <a:endParaRPr lang="en-US" sz="1800">
            <a:latin typeface="+mn-lt"/>
          </a:endParaRPr>
        </a:p>
      </dgm:t>
    </dgm:pt>
    <dgm:pt modelId="{064BFE83-26C7-4C34-8F90-C73A87AE9ABC}" type="sibTrans" cxnId="{2D9080E8-1AB7-4FB2-9895-93031211FB53}">
      <dgm:prSet/>
      <dgm:spPr/>
      <dgm:t>
        <a:bodyPr/>
        <a:lstStyle/>
        <a:p>
          <a:endParaRPr lang="en-US" sz="1800">
            <a:latin typeface="+mn-lt"/>
          </a:endParaRPr>
        </a:p>
      </dgm:t>
    </dgm:pt>
    <dgm:pt modelId="{3A0F60F8-260A-4918-A1E4-22C13864B17C}">
      <dgm:prSet custT="1"/>
      <dgm:spPr/>
      <dgm:t>
        <a:bodyPr/>
        <a:lstStyle/>
        <a:p>
          <a:pPr algn="just"/>
          <a:r>
            <a:rPr lang="en-US" sz="1800" dirty="0">
              <a:latin typeface="Times New Roman" panose="02020603050405020304" pitchFamily="18" charset="0"/>
              <a:cs typeface="Times New Roman" panose="02020603050405020304" pitchFamily="18" charset="0"/>
            </a:rPr>
            <a:t>Data of services as well as products.</a:t>
          </a:r>
          <a:endParaRPr lang="en-IN" sz="1800" dirty="0">
            <a:latin typeface="Times New Roman" panose="02020603050405020304" pitchFamily="18" charset="0"/>
            <a:cs typeface="Times New Roman" panose="02020603050405020304" pitchFamily="18" charset="0"/>
          </a:endParaRPr>
        </a:p>
      </dgm:t>
    </dgm:pt>
    <dgm:pt modelId="{05D86C85-6047-4451-B4EA-21F79AA8CDFA}" type="parTrans" cxnId="{C1C076BE-6FFF-4017-B57D-4925AC6A62CE}">
      <dgm:prSet/>
      <dgm:spPr/>
      <dgm:t>
        <a:bodyPr/>
        <a:lstStyle/>
        <a:p>
          <a:endParaRPr lang="en-US" sz="1800">
            <a:latin typeface="+mn-lt"/>
          </a:endParaRPr>
        </a:p>
      </dgm:t>
    </dgm:pt>
    <dgm:pt modelId="{C31B4253-CC61-4D79-A7E3-53B59F1D633A}" type="sibTrans" cxnId="{C1C076BE-6FFF-4017-B57D-4925AC6A62CE}">
      <dgm:prSet/>
      <dgm:spPr/>
      <dgm:t>
        <a:bodyPr/>
        <a:lstStyle/>
        <a:p>
          <a:endParaRPr lang="en-US" sz="1800">
            <a:latin typeface="+mn-lt"/>
          </a:endParaRPr>
        </a:p>
      </dgm:t>
    </dgm:pt>
    <dgm:pt modelId="{5C76D935-BFBB-4CEA-A54D-9553A0FD62A7}">
      <dgm:prSet custT="1"/>
      <dgm:spPr/>
      <dgm:t>
        <a:bodyPr/>
        <a:lstStyle/>
        <a:p>
          <a:pPr algn="just"/>
          <a:r>
            <a:rPr lang="en-US" sz="1800" dirty="0">
              <a:latin typeface="Times New Roman" panose="02020603050405020304" pitchFamily="18" charset="0"/>
              <a:cs typeface="Times New Roman" panose="02020603050405020304" pitchFamily="18" charset="0"/>
            </a:rPr>
            <a:t>Learning management system.</a:t>
          </a:r>
          <a:endParaRPr lang="en-IN" sz="1800" dirty="0">
            <a:latin typeface="Times New Roman" panose="02020603050405020304" pitchFamily="18" charset="0"/>
            <a:cs typeface="Times New Roman" panose="02020603050405020304" pitchFamily="18" charset="0"/>
          </a:endParaRPr>
        </a:p>
      </dgm:t>
    </dgm:pt>
    <dgm:pt modelId="{EAB2D9B3-998C-412F-AA5B-46ABDC9098E1}" type="parTrans" cxnId="{94E04B93-C940-4658-998A-ADBD90BDFB45}">
      <dgm:prSet/>
      <dgm:spPr/>
      <dgm:t>
        <a:bodyPr/>
        <a:lstStyle/>
        <a:p>
          <a:endParaRPr lang="en-US" sz="1800">
            <a:latin typeface="+mn-lt"/>
          </a:endParaRPr>
        </a:p>
      </dgm:t>
    </dgm:pt>
    <dgm:pt modelId="{9C298751-D1B1-4C8C-B99B-BE124B6817C4}" type="sibTrans" cxnId="{94E04B93-C940-4658-998A-ADBD90BDFB45}">
      <dgm:prSet/>
      <dgm:spPr/>
      <dgm:t>
        <a:bodyPr/>
        <a:lstStyle/>
        <a:p>
          <a:endParaRPr lang="en-US" sz="1800">
            <a:latin typeface="+mn-lt"/>
          </a:endParaRPr>
        </a:p>
      </dgm:t>
    </dgm:pt>
    <dgm:pt modelId="{4037D376-8BC3-4B99-BC31-8857E5B33A98}">
      <dgm:prSet custT="1"/>
      <dgm:spPr/>
      <dgm:t>
        <a:bodyPr/>
        <a:lstStyle/>
        <a:p>
          <a:pPr algn="just"/>
          <a:r>
            <a:rPr lang="en-US" sz="1800" dirty="0">
              <a:latin typeface="Times New Roman" panose="02020603050405020304" pitchFamily="18" charset="0"/>
              <a:cs typeface="Times New Roman" panose="02020603050405020304" pitchFamily="18" charset="0"/>
            </a:rPr>
            <a:t>Capacity building of AYUSH Practitioners/ paramedics through online facilities.</a:t>
          </a:r>
          <a:endParaRPr lang="en-IN" sz="1800" dirty="0">
            <a:latin typeface="Times New Roman" panose="02020603050405020304" pitchFamily="18" charset="0"/>
            <a:cs typeface="Times New Roman" panose="02020603050405020304" pitchFamily="18" charset="0"/>
          </a:endParaRPr>
        </a:p>
      </dgm:t>
    </dgm:pt>
    <dgm:pt modelId="{42CBD309-B4D4-4F33-8419-6F28C492BFEB}" type="parTrans" cxnId="{D70992AA-5FB1-4F31-984F-6B5664229B01}">
      <dgm:prSet/>
      <dgm:spPr/>
      <dgm:t>
        <a:bodyPr/>
        <a:lstStyle/>
        <a:p>
          <a:endParaRPr lang="en-US" sz="1800">
            <a:latin typeface="+mn-lt"/>
          </a:endParaRPr>
        </a:p>
      </dgm:t>
    </dgm:pt>
    <dgm:pt modelId="{5F5E47A2-F67F-4AE4-8CE8-0CAA35556AEC}" type="sibTrans" cxnId="{D70992AA-5FB1-4F31-984F-6B5664229B01}">
      <dgm:prSet/>
      <dgm:spPr/>
      <dgm:t>
        <a:bodyPr/>
        <a:lstStyle/>
        <a:p>
          <a:endParaRPr lang="en-US" sz="1800">
            <a:latin typeface="+mn-lt"/>
          </a:endParaRPr>
        </a:p>
      </dgm:t>
    </dgm:pt>
    <dgm:pt modelId="{DB6D3024-52A2-4A01-89BC-859F2C678A91}">
      <dgm:prSet custT="1"/>
      <dgm:spPr/>
      <dgm:t>
        <a:bodyPr/>
        <a:lstStyle/>
        <a:p>
          <a:pPr algn="just"/>
          <a:r>
            <a:rPr lang="en-US" sz="1800" dirty="0">
              <a:latin typeface="Times New Roman" panose="02020603050405020304" pitchFamily="18" charset="0"/>
              <a:cs typeface="Times New Roman" panose="02020603050405020304" pitchFamily="18" charset="0"/>
            </a:rPr>
            <a:t>Sharing of real time data amongst the stakeholders as per the requirement.</a:t>
          </a:r>
          <a:endParaRPr lang="en-IN" sz="1800" dirty="0">
            <a:latin typeface="Times New Roman" panose="02020603050405020304" pitchFamily="18" charset="0"/>
            <a:cs typeface="Times New Roman" panose="02020603050405020304" pitchFamily="18" charset="0"/>
          </a:endParaRPr>
        </a:p>
      </dgm:t>
    </dgm:pt>
    <dgm:pt modelId="{BE08CBBE-5445-4070-9087-95DD0A8D659B}" type="parTrans" cxnId="{D8D64D01-1A98-43CD-813D-BEC680277C87}">
      <dgm:prSet/>
      <dgm:spPr/>
      <dgm:t>
        <a:bodyPr/>
        <a:lstStyle/>
        <a:p>
          <a:endParaRPr lang="en-US" sz="1800">
            <a:latin typeface="+mn-lt"/>
          </a:endParaRPr>
        </a:p>
      </dgm:t>
    </dgm:pt>
    <dgm:pt modelId="{67FE9B18-01B3-4FDB-A878-375DC9B38D68}" type="sibTrans" cxnId="{D8D64D01-1A98-43CD-813D-BEC680277C87}">
      <dgm:prSet/>
      <dgm:spPr/>
      <dgm:t>
        <a:bodyPr/>
        <a:lstStyle/>
        <a:p>
          <a:endParaRPr lang="en-US" sz="1800">
            <a:latin typeface="+mn-lt"/>
          </a:endParaRPr>
        </a:p>
      </dgm:t>
    </dgm:pt>
    <dgm:pt modelId="{F18CE19E-6DAD-4B1D-A40F-C1F6996E9833}">
      <dgm:prSet custT="1"/>
      <dgm:spPr/>
      <dgm:t>
        <a:bodyPr/>
        <a:lstStyle/>
        <a:p>
          <a:r>
            <a:rPr lang="en-US" sz="1800" b="1" dirty="0">
              <a:latin typeface="+mn-lt"/>
              <a:cs typeface="Times New Roman" pitchFamily="18" charset="0"/>
            </a:rPr>
            <a:t>Components of AYUSH GRID under CSSS:</a:t>
          </a:r>
          <a:endParaRPr lang="en-IN" sz="1800" dirty="0">
            <a:latin typeface="+mn-lt"/>
            <a:cs typeface="Times New Roman" pitchFamily="18" charset="0"/>
          </a:endParaRPr>
        </a:p>
      </dgm:t>
    </dgm:pt>
    <dgm:pt modelId="{965BED17-2F22-4840-901F-73C160BB77C4}" type="parTrans" cxnId="{4D92AC0F-B9A2-436C-B50C-D9CE2EB41E3B}">
      <dgm:prSet/>
      <dgm:spPr/>
      <dgm:t>
        <a:bodyPr/>
        <a:lstStyle/>
        <a:p>
          <a:endParaRPr lang="en-US" sz="1800">
            <a:latin typeface="+mn-lt"/>
          </a:endParaRPr>
        </a:p>
      </dgm:t>
    </dgm:pt>
    <dgm:pt modelId="{AAFF6DE4-C3E5-427D-AD2C-F3480D34EC3D}" type="sibTrans" cxnId="{4D92AC0F-B9A2-436C-B50C-D9CE2EB41E3B}">
      <dgm:prSet/>
      <dgm:spPr/>
      <dgm:t>
        <a:bodyPr/>
        <a:lstStyle/>
        <a:p>
          <a:endParaRPr lang="en-US" sz="1800">
            <a:latin typeface="+mn-lt"/>
          </a:endParaRPr>
        </a:p>
      </dgm:t>
    </dgm:pt>
    <dgm:pt modelId="{29F1D198-06A5-4F8C-9A52-86F6ED2BC787}">
      <dgm:prSet custT="1"/>
      <dgm:spPr/>
      <dgm:t>
        <a:bodyPr/>
        <a:lstStyle/>
        <a:p>
          <a:pPr algn="just"/>
          <a:r>
            <a:rPr lang="en-US" sz="1800" dirty="0">
              <a:latin typeface="Times New Roman" panose="02020603050405020304" pitchFamily="18" charset="0"/>
              <a:cs typeface="Times New Roman" panose="02020603050405020304" pitchFamily="18" charset="0"/>
            </a:rPr>
            <a:t>AYUSH Medical Tourism, </a:t>
          </a:r>
          <a:endParaRPr lang="en-US" sz="1800" b="1" dirty="0">
            <a:latin typeface="Times New Roman" panose="02020603050405020304" pitchFamily="18" charset="0"/>
            <a:cs typeface="Times New Roman" panose="02020603050405020304" pitchFamily="18" charset="0"/>
          </a:endParaRPr>
        </a:p>
      </dgm:t>
    </dgm:pt>
    <dgm:pt modelId="{A941769B-1E8A-4FDA-BC31-F09218B3F7BC}" type="parTrans" cxnId="{9EF162AD-C36F-4557-92B5-A48AE49F48BC}">
      <dgm:prSet/>
      <dgm:spPr/>
      <dgm:t>
        <a:bodyPr/>
        <a:lstStyle/>
        <a:p>
          <a:endParaRPr lang="en-US" sz="1800">
            <a:latin typeface="+mn-lt"/>
          </a:endParaRPr>
        </a:p>
      </dgm:t>
    </dgm:pt>
    <dgm:pt modelId="{2301D33B-9471-4AE6-B778-1111D78F6691}" type="sibTrans" cxnId="{9EF162AD-C36F-4557-92B5-A48AE49F48BC}">
      <dgm:prSet/>
      <dgm:spPr/>
      <dgm:t>
        <a:bodyPr/>
        <a:lstStyle/>
        <a:p>
          <a:endParaRPr lang="en-US" sz="1800">
            <a:latin typeface="+mn-lt"/>
          </a:endParaRPr>
        </a:p>
      </dgm:t>
    </dgm:pt>
    <dgm:pt modelId="{4ABA0E08-A04E-4698-8A84-278B56FB45D8}">
      <dgm:prSet custT="1"/>
      <dgm:spPr/>
      <dgm:t>
        <a:bodyPr/>
        <a:lstStyle/>
        <a:p>
          <a:pPr algn="just"/>
          <a:r>
            <a:rPr lang="en-US" sz="1800" dirty="0">
              <a:latin typeface="Times New Roman" panose="02020603050405020304" pitchFamily="18" charset="0"/>
              <a:cs typeface="Times New Roman" panose="02020603050405020304" pitchFamily="18" charset="0"/>
            </a:rPr>
            <a:t>AHMIS, </a:t>
          </a:r>
          <a:endParaRPr lang="en-US" sz="1800" b="1" dirty="0">
            <a:latin typeface="Times New Roman" panose="02020603050405020304" pitchFamily="18" charset="0"/>
            <a:cs typeface="Times New Roman" panose="02020603050405020304" pitchFamily="18" charset="0"/>
          </a:endParaRPr>
        </a:p>
      </dgm:t>
    </dgm:pt>
    <dgm:pt modelId="{1E72B688-683E-480B-BE0D-A54BDFE8A606}" type="parTrans" cxnId="{5FD85A40-2C45-4DFA-88EA-CCFFC3FA790D}">
      <dgm:prSet/>
      <dgm:spPr/>
      <dgm:t>
        <a:bodyPr/>
        <a:lstStyle/>
        <a:p>
          <a:endParaRPr lang="en-US"/>
        </a:p>
      </dgm:t>
    </dgm:pt>
    <dgm:pt modelId="{7FCC0ED1-A221-4C53-9215-303419D8CC5B}" type="sibTrans" cxnId="{5FD85A40-2C45-4DFA-88EA-CCFFC3FA790D}">
      <dgm:prSet/>
      <dgm:spPr/>
      <dgm:t>
        <a:bodyPr/>
        <a:lstStyle/>
        <a:p>
          <a:endParaRPr lang="en-US"/>
        </a:p>
      </dgm:t>
    </dgm:pt>
    <dgm:pt modelId="{61667A15-B498-4FE7-9014-E430AE8BC59C}">
      <dgm:prSet custT="1"/>
      <dgm:spPr/>
      <dgm:t>
        <a:bodyPr/>
        <a:lstStyle/>
        <a:p>
          <a:pPr algn="just"/>
          <a:r>
            <a:rPr lang="en-US" sz="1800" dirty="0">
              <a:latin typeface="Times New Roman" panose="02020603050405020304" pitchFamily="18" charset="0"/>
              <a:cs typeface="Times New Roman" panose="02020603050405020304" pitchFamily="18" charset="0"/>
            </a:rPr>
            <a:t>Tele-consultation, </a:t>
          </a:r>
          <a:endParaRPr lang="en-US" sz="1800" b="1" dirty="0">
            <a:latin typeface="Times New Roman" panose="02020603050405020304" pitchFamily="18" charset="0"/>
            <a:cs typeface="Times New Roman" panose="02020603050405020304" pitchFamily="18" charset="0"/>
          </a:endParaRPr>
        </a:p>
      </dgm:t>
    </dgm:pt>
    <dgm:pt modelId="{89D96983-91C7-4F2B-990F-CF4D2DA81E8B}" type="parTrans" cxnId="{D776F410-75D6-4D34-B49B-8C9C8A2F05AF}">
      <dgm:prSet/>
      <dgm:spPr/>
      <dgm:t>
        <a:bodyPr/>
        <a:lstStyle/>
        <a:p>
          <a:endParaRPr lang="en-US"/>
        </a:p>
      </dgm:t>
    </dgm:pt>
    <dgm:pt modelId="{30F8D715-F9B1-47FC-B78B-2001EBD4F15D}" type="sibTrans" cxnId="{D776F410-75D6-4D34-B49B-8C9C8A2F05AF}">
      <dgm:prSet/>
      <dgm:spPr/>
      <dgm:t>
        <a:bodyPr/>
        <a:lstStyle/>
        <a:p>
          <a:endParaRPr lang="en-US"/>
        </a:p>
      </dgm:t>
    </dgm:pt>
    <dgm:pt modelId="{CAA4D8DE-6F58-4B02-B8A8-430FFF460537}">
      <dgm:prSet custT="1"/>
      <dgm:spPr/>
      <dgm:t>
        <a:bodyPr/>
        <a:lstStyle/>
        <a:p>
          <a:pPr algn="just"/>
          <a:r>
            <a:rPr lang="en-US" sz="1800" dirty="0">
              <a:latin typeface="Times New Roman" panose="02020603050405020304" pitchFamily="18" charset="0"/>
              <a:cs typeface="Times New Roman" panose="02020603050405020304" pitchFamily="18" charset="0"/>
            </a:rPr>
            <a:t>Education,</a:t>
          </a:r>
          <a:endParaRPr lang="en-US" sz="1800" b="1" dirty="0">
            <a:latin typeface="Times New Roman" panose="02020603050405020304" pitchFamily="18" charset="0"/>
            <a:cs typeface="Times New Roman" panose="02020603050405020304" pitchFamily="18" charset="0"/>
          </a:endParaRPr>
        </a:p>
      </dgm:t>
    </dgm:pt>
    <dgm:pt modelId="{4FCC396D-0C2B-459B-9A58-A632A21D5367}" type="parTrans" cxnId="{E6436E06-4A4B-4909-A058-F5D5487FF4EF}">
      <dgm:prSet/>
      <dgm:spPr/>
      <dgm:t>
        <a:bodyPr/>
        <a:lstStyle/>
        <a:p>
          <a:endParaRPr lang="en-US"/>
        </a:p>
      </dgm:t>
    </dgm:pt>
    <dgm:pt modelId="{62F205D3-7302-474D-AF33-BBCA0365BCDF}" type="sibTrans" cxnId="{E6436E06-4A4B-4909-A058-F5D5487FF4EF}">
      <dgm:prSet/>
      <dgm:spPr/>
      <dgm:t>
        <a:bodyPr/>
        <a:lstStyle/>
        <a:p>
          <a:endParaRPr lang="en-US"/>
        </a:p>
      </dgm:t>
    </dgm:pt>
    <dgm:pt modelId="{2E0BDDD2-F3BA-40B2-BEBC-40C19C1EB942}">
      <dgm:prSet custT="1"/>
      <dgm:spPr/>
      <dgm:t>
        <a:bodyPr/>
        <a:lstStyle/>
        <a:p>
          <a:pPr algn="just"/>
          <a:r>
            <a:rPr lang="en-US" sz="1800" dirty="0">
              <a:latin typeface="Times New Roman" panose="02020603050405020304" pitchFamily="18" charset="0"/>
              <a:cs typeface="Times New Roman" panose="02020603050405020304" pitchFamily="18" charset="0"/>
            </a:rPr>
            <a:t> E- </a:t>
          </a:r>
          <a:r>
            <a:rPr lang="en-US" sz="1800" dirty="0" err="1">
              <a:latin typeface="Times New Roman" panose="02020603050405020304" pitchFamily="18" charset="0"/>
              <a:cs typeface="Times New Roman" panose="02020603050405020304" pitchFamily="18" charset="0"/>
            </a:rPr>
            <a:t>Aushdhi</a:t>
          </a:r>
          <a:r>
            <a:rPr lang="en-US" sz="1800" dirty="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dgm:t>
    </dgm:pt>
    <dgm:pt modelId="{B15B42B9-AB2C-41E8-BC03-90FED75996CE}" type="parTrans" cxnId="{DCB5F4D4-EB4A-4822-8B47-E410ABFA1AEA}">
      <dgm:prSet/>
      <dgm:spPr/>
      <dgm:t>
        <a:bodyPr/>
        <a:lstStyle/>
        <a:p>
          <a:endParaRPr lang="en-US"/>
        </a:p>
      </dgm:t>
    </dgm:pt>
    <dgm:pt modelId="{16F700E5-57D3-4684-84EC-27BCA2197B7D}" type="sibTrans" cxnId="{DCB5F4D4-EB4A-4822-8B47-E410ABFA1AEA}">
      <dgm:prSet/>
      <dgm:spPr/>
      <dgm:t>
        <a:bodyPr/>
        <a:lstStyle/>
        <a:p>
          <a:endParaRPr lang="en-US"/>
        </a:p>
      </dgm:t>
    </dgm:pt>
    <dgm:pt modelId="{5C365966-4ACC-45E1-B4F6-EA032F6FDC97}">
      <dgm:prSet custT="1"/>
      <dgm:spPr/>
      <dgm:t>
        <a:bodyPr/>
        <a:lstStyle/>
        <a:p>
          <a:pPr algn="just"/>
          <a:r>
            <a:rPr lang="en-US" sz="1800" dirty="0">
              <a:latin typeface="Times New Roman" panose="02020603050405020304" pitchFamily="18" charset="0"/>
              <a:cs typeface="Times New Roman" panose="02020603050405020304" pitchFamily="18" charset="0"/>
            </a:rPr>
            <a:t>Support to International AYUSH Information Cell</a:t>
          </a:r>
          <a:endParaRPr lang="en-US" sz="1800" b="1" dirty="0">
            <a:latin typeface="Times New Roman" panose="02020603050405020304" pitchFamily="18" charset="0"/>
            <a:cs typeface="Times New Roman" panose="02020603050405020304" pitchFamily="18" charset="0"/>
          </a:endParaRPr>
        </a:p>
      </dgm:t>
    </dgm:pt>
    <dgm:pt modelId="{A7944D88-2C21-404E-9EFA-7BB31B7E9295}" type="parTrans" cxnId="{B1A06021-E602-412A-8CA8-71BDFCBBD7F9}">
      <dgm:prSet/>
      <dgm:spPr/>
      <dgm:t>
        <a:bodyPr/>
        <a:lstStyle/>
        <a:p>
          <a:endParaRPr lang="en-US"/>
        </a:p>
      </dgm:t>
    </dgm:pt>
    <dgm:pt modelId="{90DABF64-18A6-4867-AE26-E50086AD2A45}" type="sibTrans" cxnId="{B1A06021-E602-412A-8CA8-71BDFCBBD7F9}">
      <dgm:prSet/>
      <dgm:spPr/>
      <dgm:t>
        <a:bodyPr/>
        <a:lstStyle/>
        <a:p>
          <a:endParaRPr lang="en-US"/>
        </a:p>
      </dgm:t>
    </dgm:pt>
    <dgm:pt modelId="{DCD1EF97-7105-4E26-828F-D52E354DD2D9}">
      <dgm:prSet custT="1"/>
      <dgm:spPr/>
      <dgm:t>
        <a:bodyPr/>
        <a:lstStyle/>
        <a:p>
          <a:pPr algn="just"/>
          <a:r>
            <a:rPr lang="en-US" sz="1800" dirty="0">
              <a:latin typeface="Times New Roman" panose="02020603050405020304" pitchFamily="18" charset="0"/>
              <a:cs typeface="Times New Roman" panose="02020603050405020304" pitchFamily="18" charset="0"/>
            </a:rPr>
            <a:t> Capacity Building for use of Systems, </a:t>
          </a:r>
          <a:endParaRPr lang="en-US" sz="1800" b="1" dirty="0">
            <a:latin typeface="Times New Roman" panose="02020603050405020304" pitchFamily="18" charset="0"/>
            <a:cs typeface="Times New Roman" panose="02020603050405020304" pitchFamily="18" charset="0"/>
          </a:endParaRPr>
        </a:p>
      </dgm:t>
    </dgm:pt>
    <dgm:pt modelId="{042AD3C6-2644-4362-8F20-D764377A09D2}" type="parTrans" cxnId="{E921635E-C0B4-4610-BADE-66965F9C9671}">
      <dgm:prSet/>
      <dgm:spPr/>
      <dgm:t>
        <a:bodyPr/>
        <a:lstStyle/>
        <a:p>
          <a:endParaRPr lang="en-US"/>
        </a:p>
      </dgm:t>
    </dgm:pt>
    <dgm:pt modelId="{D94CC740-42E2-483C-9230-3937C8C6A0E4}" type="sibTrans" cxnId="{E921635E-C0B4-4610-BADE-66965F9C9671}">
      <dgm:prSet/>
      <dgm:spPr/>
      <dgm:t>
        <a:bodyPr/>
        <a:lstStyle/>
        <a:p>
          <a:endParaRPr lang="en-US"/>
        </a:p>
      </dgm:t>
    </dgm:pt>
    <dgm:pt modelId="{3058B841-2512-4E7B-A58B-1B23A97323FD}">
      <dgm:prSet custT="1"/>
      <dgm:spPr/>
      <dgm:t>
        <a:bodyPr/>
        <a:lstStyle/>
        <a:p>
          <a:pPr algn="just"/>
          <a:r>
            <a:rPr lang="en-US" sz="1800" dirty="0">
              <a:latin typeface="Times New Roman" panose="02020603050405020304" pitchFamily="18" charset="0"/>
              <a:cs typeface="Times New Roman" panose="02020603050405020304" pitchFamily="18" charset="0"/>
            </a:rPr>
            <a:t>Up gradation, Radical interoperability &amp; maintenance,</a:t>
          </a:r>
          <a:endParaRPr lang="en-US" sz="1800" b="1" dirty="0">
            <a:latin typeface="Times New Roman" panose="02020603050405020304" pitchFamily="18" charset="0"/>
            <a:cs typeface="Times New Roman" panose="02020603050405020304" pitchFamily="18" charset="0"/>
          </a:endParaRPr>
        </a:p>
      </dgm:t>
    </dgm:pt>
    <dgm:pt modelId="{3490BAFF-0B69-48BB-B77C-3B4B44083A70}" type="parTrans" cxnId="{27401255-38EE-463D-B274-97BACB82B4E3}">
      <dgm:prSet/>
      <dgm:spPr/>
      <dgm:t>
        <a:bodyPr/>
        <a:lstStyle/>
        <a:p>
          <a:endParaRPr lang="en-US"/>
        </a:p>
      </dgm:t>
    </dgm:pt>
    <dgm:pt modelId="{39473816-87DE-4D2D-A332-1CE6A6E33324}" type="sibTrans" cxnId="{27401255-38EE-463D-B274-97BACB82B4E3}">
      <dgm:prSet/>
      <dgm:spPr/>
      <dgm:t>
        <a:bodyPr/>
        <a:lstStyle/>
        <a:p>
          <a:endParaRPr lang="en-US"/>
        </a:p>
      </dgm:t>
    </dgm:pt>
    <dgm:pt modelId="{1B5B3890-2368-4909-BBE0-50199ECFDD42}">
      <dgm:prSet custT="1"/>
      <dgm:spPr/>
      <dgm:t>
        <a:bodyPr/>
        <a:lstStyle/>
        <a:p>
          <a:pPr algn="just"/>
          <a:r>
            <a:rPr lang="en-US" sz="1800" dirty="0">
              <a:latin typeface="Times New Roman" panose="02020603050405020304" pitchFamily="18" charset="0"/>
              <a:cs typeface="Times New Roman" panose="02020603050405020304" pitchFamily="18" charset="0"/>
            </a:rPr>
            <a:t>Support to Autonomous Bodies under Ministry of AYUSH for developing digital infrastructure.</a:t>
          </a:r>
          <a:r>
            <a:rPr lang="en-US" sz="1800" b="1" dirty="0">
              <a:latin typeface="Times New Roman" panose="02020603050405020304" pitchFamily="18" charset="0"/>
              <a:cs typeface="Times New Roman" panose="02020603050405020304" pitchFamily="18" charset="0"/>
            </a:rPr>
            <a:t> </a:t>
          </a:r>
        </a:p>
      </dgm:t>
    </dgm:pt>
    <dgm:pt modelId="{04FF05D9-F640-43D0-8A63-987CC302104A}" type="parTrans" cxnId="{E64086C5-6AD8-4DA4-9E90-C89F6A24C69F}">
      <dgm:prSet/>
      <dgm:spPr/>
      <dgm:t>
        <a:bodyPr/>
        <a:lstStyle/>
        <a:p>
          <a:endParaRPr lang="en-US"/>
        </a:p>
      </dgm:t>
    </dgm:pt>
    <dgm:pt modelId="{A715E77D-1CE8-41F1-8CD3-3BF9756531E1}" type="sibTrans" cxnId="{E64086C5-6AD8-4DA4-9E90-C89F6A24C69F}">
      <dgm:prSet/>
      <dgm:spPr/>
      <dgm:t>
        <a:bodyPr/>
        <a:lstStyle/>
        <a:p>
          <a:endParaRPr lang="en-US"/>
        </a:p>
      </dgm:t>
    </dgm:pt>
    <dgm:pt modelId="{CFA297FE-D9BA-488D-A7DF-508241E1BA65}" type="pres">
      <dgm:prSet presAssocID="{8D9D1CCF-5FA7-42EF-8B83-009AB33C2FB5}" presName="Name0" presStyleCnt="0">
        <dgm:presLayoutVars>
          <dgm:dir/>
          <dgm:animLvl val="lvl"/>
          <dgm:resizeHandles val="exact"/>
        </dgm:presLayoutVars>
      </dgm:prSet>
      <dgm:spPr/>
    </dgm:pt>
    <dgm:pt modelId="{2F10C1A0-4BF3-47F6-93CA-24C2D1D62974}" type="pres">
      <dgm:prSet presAssocID="{CA0F1303-77E1-452B-909F-1E29C0D789FC}" presName="composite" presStyleCnt="0"/>
      <dgm:spPr/>
    </dgm:pt>
    <dgm:pt modelId="{18111D7C-1783-4DFC-8504-9E4E3696311F}" type="pres">
      <dgm:prSet presAssocID="{CA0F1303-77E1-452B-909F-1E29C0D789FC}" presName="parTx" presStyleLbl="alignNode1" presStyleIdx="0" presStyleCnt="2" custScaleY="76600">
        <dgm:presLayoutVars>
          <dgm:chMax val="0"/>
          <dgm:chPref val="0"/>
          <dgm:bulletEnabled val="1"/>
        </dgm:presLayoutVars>
      </dgm:prSet>
      <dgm:spPr/>
    </dgm:pt>
    <dgm:pt modelId="{DF275C32-2EE5-41B5-80FD-E9204BAFFC66}" type="pres">
      <dgm:prSet presAssocID="{CA0F1303-77E1-452B-909F-1E29C0D789FC}" presName="desTx" presStyleLbl="alignAccFollowNode1" presStyleIdx="0" presStyleCnt="2">
        <dgm:presLayoutVars>
          <dgm:bulletEnabled val="1"/>
        </dgm:presLayoutVars>
      </dgm:prSet>
      <dgm:spPr/>
    </dgm:pt>
    <dgm:pt modelId="{3BD828E0-1EBC-4D47-9C0C-95B6A43AEB51}" type="pres">
      <dgm:prSet presAssocID="{D49C9DD5-C4DC-4489-B1F0-65A8D01CB769}" presName="space" presStyleCnt="0"/>
      <dgm:spPr/>
    </dgm:pt>
    <dgm:pt modelId="{D9EF7051-7706-429E-B726-B5FCC4A3B7E3}" type="pres">
      <dgm:prSet presAssocID="{F18CE19E-6DAD-4B1D-A40F-C1F6996E9833}" presName="composite" presStyleCnt="0"/>
      <dgm:spPr/>
    </dgm:pt>
    <dgm:pt modelId="{E1E214A6-5CFC-42D4-B209-1FE0C481514D}" type="pres">
      <dgm:prSet presAssocID="{F18CE19E-6DAD-4B1D-A40F-C1F6996E9833}" presName="parTx" presStyleLbl="alignNode1" presStyleIdx="1" presStyleCnt="2" custScaleY="76600">
        <dgm:presLayoutVars>
          <dgm:chMax val="0"/>
          <dgm:chPref val="0"/>
          <dgm:bulletEnabled val="1"/>
        </dgm:presLayoutVars>
      </dgm:prSet>
      <dgm:spPr/>
    </dgm:pt>
    <dgm:pt modelId="{09193B32-3741-4183-A74A-D58CF0868C77}" type="pres">
      <dgm:prSet presAssocID="{F18CE19E-6DAD-4B1D-A40F-C1F6996E9833}" presName="desTx" presStyleLbl="alignAccFollowNode1" presStyleIdx="1" presStyleCnt="2">
        <dgm:presLayoutVars>
          <dgm:bulletEnabled val="1"/>
        </dgm:presLayoutVars>
      </dgm:prSet>
      <dgm:spPr/>
    </dgm:pt>
  </dgm:ptLst>
  <dgm:cxnLst>
    <dgm:cxn modelId="{D8D64D01-1A98-43CD-813D-BEC680277C87}" srcId="{CA0F1303-77E1-452B-909F-1E29C0D789FC}" destId="{DB6D3024-52A2-4A01-89BC-859F2C678A91}" srcOrd="4" destOrd="0" parTransId="{BE08CBBE-5445-4070-9087-95DD0A8D659B}" sibTransId="{67FE9B18-01B3-4FDB-A878-375DC9B38D68}"/>
    <dgm:cxn modelId="{E6436E06-4A4B-4909-A058-F5D5487FF4EF}" srcId="{F18CE19E-6DAD-4B1D-A40F-C1F6996E9833}" destId="{CAA4D8DE-6F58-4B02-B8A8-430FFF460537}" srcOrd="3" destOrd="0" parTransId="{4FCC396D-0C2B-459B-9A58-A632A21D5367}" sibTransId="{62F205D3-7302-474D-AF33-BBCA0365BCDF}"/>
    <dgm:cxn modelId="{E49DBE0E-4326-43CF-9518-2F5DD571C53C}" type="presOf" srcId="{3058B841-2512-4E7B-A58B-1B23A97323FD}" destId="{09193B32-3741-4183-A74A-D58CF0868C77}" srcOrd="0" destOrd="7" presId="urn:microsoft.com/office/officeart/2005/8/layout/hList1"/>
    <dgm:cxn modelId="{6676E00E-E4D7-42A3-83BA-BF7907DD6A92}" type="presOf" srcId="{5C365966-4ACC-45E1-B4F6-EA032F6FDC97}" destId="{09193B32-3741-4183-A74A-D58CF0868C77}" srcOrd="0" destOrd="5" presId="urn:microsoft.com/office/officeart/2005/8/layout/hList1"/>
    <dgm:cxn modelId="{4D92AC0F-B9A2-436C-B50C-D9CE2EB41E3B}" srcId="{8D9D1CCF-5FA7-42EF-8B83-009AB33C2FB5}" destId="{F18CE19E-6DAD-4B1D-A40F-C1F6996E9833}" srcOrd="1" destOrd="0" parTransId="{965BED17-2F22-4840-901F-73C160BB77C4}" sibTransId="{AAFF6DE4-C3E5-427D-AD2C-F3480D34EC3D}"/>
    <dgm:cxn modelId="{D776F410-75D6-4D34-B49B-8C9C8A2F05AF}" srcId="{F18CE19E-6DAD-4B1D-A40F-C1F6996E9833}" destId="{61667A15-B498-4FE7-9014-E430AE8BC59C}" srcOrd="2" destOrd="0" parTransId="{89D96983-91C7-4F2B-990F-CF4D2DA81E8B}" sibTransId="{30F8D715-F9B1-47FC-B78B-2001EBD4F15D}"/>
    <dgm:cxn modelId="{B1A06021-E602-412A-8CA8-71BDFCBBD7F9}" srcId="{F18CE19E-6DAD-4B1D-A40F-C1F6996E9833}" destId="{5C365966-4ACC-45E1-B4F6-EA032F6FDC97}" srcOrd="5" destOrd="0" parTransId="{A7944D88-2C21-404E-9EFA-7BB31B7E9295}" sibTransId="{90DABF64-18A6-4867-AE26-E50086AD2A45}"/>
    <dgm:cxn modelId="{BE6B0339-BBA7-48EE-BC02-758C91691316}" type="presOf" srcId="{61667A15-B498-4FE7-9014-E430AE8BC59C}" destId="{09193B32-3741-4183-A74A-D58CF0868C77}" srcOrd="0" destOrd="2" presId="urn:microsoft.com/office/officeart/2005/8/layout/hList1"/>
    <dgm:cxn modelId="{5FD85A40-2C45-4DFA-88EA-CCFFC3FA790D}" srcId="{F18CE19E-6DAD-4B1D-A40F-C1F6996E9833}" destId="{4ABA0E08-A04E-4698-8A84-278B56FB45D8}" srcOrd="1" destOrd="0" parTransId="{1E72B688-683E-480B-BE0D-A54BDFE8A606}" sibTransId="{7FCC0ED1-A221-4C53-9215-303419D8CC5B}"/>
    <dgm:cxn modelId="{E921635E-C0B4-4610-BADE-66965F9C9671}" srcId="{F18CE19E-6DAD-4B1D-A40F-C1F6996E9833}" destId="{DCD1EF97-7105-4E26-828F-D52E354DD2D9}" srcOrd="6" destOrd="0" parTransId="{042AD3C6-2644-4362-8F20-D764377A09D2}" sibTransId="{D94CC740-42E2-483C-9230-3937C8C6A0E4}"/>
    <dgm:cxn modelId="{A421CD5F-C25F-4E6A-A049-0F0BE28BBBDC}" type="presOf" srcId="{5C76D935-BFBB-4CEA-A54D-9553A0FD62A7}" destId="{DF275C32-2EE5-41B5-80FD-E9204BAFFC66}" srcOrd="0" destOrd="2" presId="urn:microsoft.com/office/officeart/2005/8/layout/hList1"/>
    <dgm:cxn modelId="{DD114763-4C7D-47A1-BE9F-03CD62A51BAE}" type="presOf" srcId="{2E0BDDD2-F3BA-40B2-BEBC-40C19C1EB942}" destId="{09193B32-3741-4183-A74A-D58CF0868C77}" srcOrd="0" destOrd="4" presId="urn:microsoft.com/office/officeart/2005/8/layout/hList1"/>
    <dgm:cxn modelId="{27401255-38EE-463D-B274-97BACB82B4E3}" srcId="{F18CE19E-6DAD-4B1D-A40F-C1F6996E9833}" destId="{3058B841-2512-4E7B-A58B-1B23A97323FD}" srcOrd="7" destOrd="0" parTransId="{3490BAFF-0B69-48BB-B77C-3B4B44083A70}" sibTransId="{39473816-87DE-4D2D-A332-1CE6A6E33324}"/>
    <dgm:cxn modelId="{F09EDF81-D396-4D88-B258-40D4121B6F70}" type="presOf" srcId="{F18CE19E-6DAD-4B1D-A40F-C1F6996E9833}" destId="{E1E214A6-5CFC-42D4-B209-1FE0C481514D}" srcOrd="0" destOrd="0" presId="urn:microsoft.com/office/officeart/2005/8/layout/hList1"/>
    <dgm:cxn modelId="{94E04B93-C940-4658-998A-ADBD90BDFB45}" srcId="{CA0F1303-77E1-452B-909F-1E29C0D789FC}" destId="{5C76D935-BFBB-4CEA-A54D-9553A0FD62A7}" srcOrd="2" destOrd="0" parTransId="{EAB2D9B3-998C-412F-AA5B-46ABDC9098E1}" sibTransId="{9C298751-D1B1-4C8C-B99B-BE124B6817C4}"/>
    <dgm:cxn modelId="{DAC7E998-252F-4EAB-ABF3-960FC6EB3487}" type="presOf" srcId="{4ABA0E08-A04E-4698-8A84-278B56FB45D8}" destId="{09193B32-3741-4183-A74A-D58CF0868C77}" srcOrd="0" destOrd="1" presId="urn:microsoft.com/office/officeart/2005/8/layout/hList1"/>
    <dgm:cxn modelId="{D70992AA-5FB1-4F31-984F-6B5664229B01}" srcId="{CA0F1303-77E1-452B-909F-1E29C0D789FC}" destId="{4037D376-8BC3-4B99-BC31-8857E5B33A98}" srcOrd="3" destOrd="0" parTransId="{42CBD309-B4D4-4F33-8419-6F28C492BFEB}" sibTransId="{5F5E47A2-F67F-4AE4-8CE8-0CAA35556AEC}"/>
    <dgm:cxn modelId="{9EF162AD-C36F-4557-92B5-A48AE49F48BC}" srcId="{F18CE19E-6DAD-4B1D-A40F-C1F6996E9833}" destId="{29F1D198-06A5-4F8C-9A52-86F6ED2BC787}" srcOrd="0" destOrd="0" parTransId="{A941769B-1E8A-4FDA-BC31-F09218B3F7BC}" sibTransId="{2301D33B-9471-4AE6-B778-1111D78F6691}"/>
    <dgm:cxn modelId="{36B2FFAD-B8EB-4DC7-BBAA-92F72A2DA370}" type="presOf" srcId="{4037D376-8BC3-4B99-BC31-8857E5B33A98}" destId="{DF275C32-2EE5-41B5-80FD-E9204BAFFC66}" srcOrd="0" destOrd="3" presId="urn:microsoft.com/office/officeart/2005/8/layout/hList1"/>
    <dgm:cxn modelId="{B03ABDB7-4C67-4504-ADAE-C9EE2FBFCC39}" srcId="{8D9D1CCF-5FA7-42EF-8B83-009AB33C2FB5}" destId="{CA0F1303-77E1-452B-909F-1E29C0D789FC}" srcOrd="0" destOrd="0" parTransId="{51C8DBB7-7148-4B2D-8003-D1B0E36AD764}" sibTransId="{D49C9DD5-C4DC-4489-B1F0-65A8D01CB769}"/>
    <dgm:cxn modelId="{B7DBFEBB-9F75-4C4A-9FEB-14AC0C94EC59}" type="presOf" srcId="{1B5B3890-2368-4909-BBE0-50199ECFDD42}" destId="{09193B32-3741-4183-A74A-D58CF0868C77}" srcOrd="0" destOrd="8" presId="urn:microsoft.com/office/officeart/2005/8/layout/hList1"/>
    <dgm:cxn modelId="{C1C076BE-6FFF-4017-B57D-4925AC6A62CE}" srcId="{CA0F1303-77E1-452B-909F-1E29C0D789FC}" destId="{3A0F60F8-260A-4918-A1E4-22C13864B17C}" srcOrd="1" destOrd="0" parTransId="{05D86C85-6047-4451-B4EA-21F79AA8CDFA}" sibTransId="{C31B4253-CC61-4D79-A7E3-53B59F1D633A}"/>
    <dgm:cxn modelId="{CC5CDFC0-0755-49F5-A8AC-FF4EE20E2D9A}" type="presOf" srcId="{9B52054C-9879-4A59-941A-30932FA925B0}" destId="{DF275C32-2EE5-41B5-80FD-E9204BAFFC66}" srcOrd="0" destOrd="0" presId="urn:microsoft.com/office/officeart/2005/8/layout/hList1"/>
    <dgm:cxn modelId="{E64086C5-6AD8-4DA4-9E90-C89F6A24C69F}" srcId="{F18CE19E-6DAD-4B1D-A40F-C1F6996E9833}" destId="{1B5B3890-2368-4909-BBE0-50199ECFDD42}" srcOrd="8" destOrd="0" parTransId="{04FF05D9-F640-43D0-8A63-987CC302104A}" sibTransId="{A715E77D-1CE8-41F1-8CD3-3BF9756531E1}"/>
    <dgm:cxn modelId="{C8BE13CE-DF72-4A21-B34A-CD7E04467805}" type="presOf" srcId="{CA0F1303-77E1-452B-909F-1E29C0D789FC}" destId="{18111D7C-1783-4DFC-8504-9E4E3696311F}" srcOrd="0" destOrd="0" presId="urn:microsoft.com/office/officeart/2005/8/layout/hList1"/>
    <dgm:cxn modelId="{DCB5F4D4-EB4A-4822-8B47-E410ABFA1AEA}" srcId="{F18CE19E-6DAD-4B1D-A40F-C1F6996E9833}" destId="{2E0BDDD2-F3BA-40B2-BEBC-40C19C1EB942}" srcOrd="4" destOrd="0" parTransId="{B15B42B9-AB2C-41E8-BC03-90FED75996CE}" sibTransId="{16F700E5-57D3-4684-84EC-27BCA2197B7D}"/>
    <dgm:cxn modelId="{1F97ABD6-F127-4900-BF42-AAAA942C8545}" type="presOf" srcId="{3A0F60F8-260A-4918-A1E4-22C13864B17C}" destId="{DF275C32-2EE5-41B5-80FD-E9204BAFFC66}" srcOrd="0" destOrd="1" presId="urn:microsoft.com/office/officeart/2005/8/layout/hList1"/>
    <dgm:cxn modelId="{F5EB1FD8-EFB7-43E8-A49F-77902743549D}" type="presOf" srcId="{CAA4D8DE-6F58-4B02-B8A8-430FFF460537}" destId="{09193B32-3741-4183-A74A-D58CF0868C77}" srcOrd="0" destOrd="3" presId="urn:microsoft.com/office/officeart/2005/8/layout/hList1"/>
    <dgm:cxn modelId="{6DD03EDC-980C-4F17-839F-F22F9D92AED9}" type="presOf" srcId="{DCD1EF97-7105-4E26-828F-D52E354DD2D9}" destId="{09193B32-3741-4183-A74A-D58CF0868C77}" srcOrd="0" destOrd="6" presId="urn:microsoft.com/office/officeart/2005/8/layout/hList1"/>
    <dgm:cxn modelId="{2D9080E8-1AB7-4FB2-9895-93031211FB53}" srcId="{CA0F1303-77E1-452B-909F-1E29C0D789FC}" destId="{9B52054C-9879-4A59-941A-30932FA925B0}" srcOrd="0" destOrd="0" parTransId="{52A6A294-B277-4BC1-AC6B-7C1AD14F2D4F}" sibTransId="{064BFE83-26C7-4C34-8F90-C73A87AE9ABC}"/>
    <dgm:cxn modelId="{AC143AEA-F775-410E-A2FC-66324540E747}" type="presOf" srcId="{8D9D1CCF-5FA7-42EF-8B83-009AB33C2FB5}" destId="{CFA297FE-D9BA-488D-A7DF-508241E1BA65}" srcOrd="0" destOrd="0" presId="urn:microsoft.com/office/officeart/2005/8/layout/hList1"/>
    <dgm:cxn modelId="{F6EEE5ED-163E-46FF-A3B8-11A042A054FC}" type="presOf" srcId="{29F1D198-06A5-4F8C-9A52-86F6ED2BC787}" destId="{09193B32-3741-4183-A74A-D58CF0868C77}" srcOrd="0" destOrd="0" presId="urn:microsoft.com/office/officeart/2005/8/layout/hList1"/>
    <dgm:cxn modelId="{561BD6FA-23C5-4DDD-B245-0D971AD8C523}" type="presOf" srcId="{DB6D3024-52A2-4A01-89BC-859F2C678A91}" destId="{DF275C32-2EE5-41B5-80FD-E9204BAFFC66}" srcOrd="0" destOrd="4" presId="urn:microsoft.com/office/officeart/2005/8/layout/hList1"/>
    <dgm:cxn modelId="{0A1568FC-4534-4735-98FF-9C0E70D2E063}" type="presParOf" srcId="{CFA297FE-D9BA-488D-A7DF-508241E1BA65}" destId="{2F10C1A0-4BF3-47F6-93CA-24C2D1D62974}" srcOrd="0" destOrd="0" presId="urn:microsoft.com/office/officeart/2005/8/layout/hList1"/>
    <dgm:cxn modelId="{50E79AF3-AE12-4384-ACB3-AD03B14D7C7D}" type="presParOf" srcId="{2F10C1A0-4BF3-47F6-93CA-24C2D1D62974}" destId="{18111D7C-1783-4DFC-8504-9E4E3696311F}" srcOrd="0" destOrd="0" presId="urn:microsoft.com/office/officeart/2005/8/layout/hList1"/>
    <dgm:cxn modelId="{5E278267-42D7-4393-B6E7-095AF8B607E0}" type="presParOf" srcId="{2F10C1A0-4BF3-47F6-93CA-24C2D1D62974}" destId="{DF275C32-2EE5-41B5-80FD-E9204BAFFC66}" srcOrd="1" destOrd="0" presId="urn:microsoft.com/office/officeart/2005/8/layout/hList1"/>
    <dgm:cxn modelId="{167720BD-9BEC-46C2-9E03-C0450F4D3A28}" type="presParOf" srcId="{CFA297FE-D9BA-488D-A7DF-508241E1BA65}" destId="{3BD828E0-1EBC-4D47-9C0C-95B6A43AEB51}" srcOrd="1" destOrd="0" presId="urn:microsoft.com/office/officeart/2005/8/layout/hList1"/>
    <dgm:cxn modelId="{560F943B-70CC-4BDE-8DEF-E77B1C42A78B}" type="presParOf" srcId="{CFA297FE-D9BA-488D-A7DF-508241E1BA65}" destId="{D9EF7051-7706-429E-B726-B5FCC4A3B7E3}" srcOrd="2" destOrd="0" presId="urn:microsoft.com/office/officeart/2005/8/layout/hList1"/>
    <dgm:cxn modelId="{5F186301-5E95-4288-AE29-068BBC7FDCD4}" type="presParOf" srcId="{D9EF7051-7706-429E-B726-B5FCC4A3B7E3}" destId="{E1E214A6-5CFC-42D4-B209-1FE0C481514D}" srcOrd="0" destOrd="0" presId="urn:microsoft.com/office/officeart/2005/8/layout/hList1"/>
    <dgm:cxn modelId="{B51FDE31-1A03-4C7C-8E52-3D73AD1AD945}" type="presParOf" srcId="{D9EF7051-7706-429E-B726-B5FCC4A3B7E3}" destId="{09193B32-3741-4183-A74A-D58CF0868C7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533F9F-3CF2-4A5A-B7BB-1899577097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696934-B5F9-40F2-8897-75F7BA93330D}">
      <dgm:prSet/>
      <dgm:spPr/>
      <dgm:t>
        <a:bodyPr/>
        <a:lstStyle/>
        <a:p>
          <a:pPr algn="just" rtl="0"/>
          <a:r>
            <a:rPr lang="en-IN" b="0" dirty="0">
              <a:solidFill>
                <a:srgbClr val="002060"/>
              </a:solidFill>
              <a:effectLst/>
              <a:latin typeface="Times New Roman" panose="02020603050405020304" pitchFamily="18" charset="0"/>
              <a:cs typeface="Times New Roman" panose="02020603050405020304" pitchFamily="18" charset="0"/>
            </a:rPr>
            <a:t>AYUSH- Health Management Information System (A-HMIS): launched on 5th Nov 2018. So far </a:t>
          </a:r>
          <a:r>
            <a:rPr lang="en-GB" b="0" dirty="0">
              <a:solidFill>
                <a:srgbClr val="002060"/>
              </a:solidFill>
              <a:effectLst/>
              <a:latin typeface="Times New Roman" panose="02020603050405020304" pitchFamily="18" charset="0"/>
              <a:cs typeface="Times New Roman" panose="02020603050405020304" pitchFamily="18" charset="0"/>
            </a:rPr>
            <a:t>15.5 lakh patients are on AHMIS</a:t>
          </a:r>
          <a:endParaRPr lang="en-US" b="0" dirty="0">
            <a:solidFill>
              <a:srgbClr val="002060"/>
            </a:solidFill>
            <a:effectLst/>
            <a:latin typeface="Times New Roman" panose="02020603050405020304" pitchFamily="18" charset="0"/>
            <a:cs typeface="Times New Roman" panose="02020603050405020304" pitchFamily="18" charset="0"/>
          </a:endParaRPr>
        </a:p>
      </dgm:t>
    </dgm:pt>
    <dgm:pt modelId="{4FB7B044-9365-4E5B-BD05-428A66786162}" type="parTrans" cxnId="{F4D30AFE-F4B9-4B74-9698-B964D703F76A}">
      <dgm:prSet/>
      <dgm:spPr/>
      <dgm:t>
        <a:bodyPr/>
        <a:lstStyle/>
        <a:p>
          <a:endParaRPr lang="en-IN"/>
        </a:p>
      </dgm:t>
    </dgm:pt>
    <dgm:pt modelId="{120B7E48-6BCF-4CD2-B010-9055A482F2CB}" type="sibTrans" cxnId="{F4D30AFE-F4B9-4B74-9698-B964D703F76A}">
      <dgm:prSet/>
      <dgm:spPr/>
      <dgm:t>
        <a:bodyPr/>
        <a:lstStyle/>
        <a:p>
          <a:endParaRPr lang="en-IN"/>
        </a:p>
      </dgm:t>
    </dgm:pt>
    <dgm:pt modelId="{DCDB4541-17D2-47E8-8E78-E9AB109D7C96}" type="pres">
      <dgm:prSet presAssocID="{B8533F9F-3CF2-4A5A-B7BB-189957709752}" presName="linear" presStyleCnt="0">
        <dgm:presLayoutVars>
          <dgm:animLvl val="lvl"/>
          <dgm:resizeHandles val="exact"/>
        </dgm:presLayoutVars>
      </dgm:prSet>
      <dgm:spPr/>
    </dgm:pt>
    <dgm:pt modelId="{E7428C41-525B-4395-A275-8A1E9B74CDF3}" type="pres">
      <dgm:prSet presAssocID="{C9696934-B5F9-40F2-8897-75F7BA93330D}" presName="parentText" presStyleLbl="node1" presStyleIdx="0" presStyleCnt="1" custLinFactNeighborY="3292">
        <dgm:presLayoutVars>
          <dgm:chMax val="0"/>
          <dgm:bulletEnabled val="1"/>
        </dgm:presLayoutVars>
      </dgm:prSet>
      <dgm:spPr/>
    </dgm:pt>
  </dgm:ptLst>
  <dgm:cxnLst>
    <dgm:cxn modelId="{E3A84F94-F8EF-4B16-9352-D4965BF7FA66}" type="presOf" srcId="{C9696934-B5F9-40F2-8897-75F7BA93330D}" destId="{E7428C41-525B-4395-A275-8A1E9B74CDF3}" srcOrd="0" destOrd="0" presId="urn:microsoft.com/office/officeart/2005/8/layout/vList2"/>
    <dgm:cxn modelId="{DE536CB4-462A-4AE7-9109-E55D6DBF584C}" type="presOf" srcId="{B8533F9F-3CF2-4A5A-B7BB-189957709752}" destId="{DCDB4541-17D2-47E8-8E78-E9AB109D7C96}" srcOrd="0" destOrd="0" presId="urn:microsoft.com/office/officeart/2005/8/layout/vList2"/>
    <dgm:cxn modelId="{F4D30AFE-F4B9-4B74-9698-B964D703F76A}" srcId="{B8533F9F-3CF2-4A5A-B7BB-189957709752}" destId="{C9696934-B5F9-40F2-8897-75F7BA93330D}" srcOrd="0" destOrd="0" parTransId="{4FB7B044-9365-4E5B-BD05-428A66786162}" sibTransId="{120B7E48-6BCF-4CD2-B010-9055A482F2CB}"/>
    <dgm:cxn modelId="{8AFD31FB-A52B-4B71-83B0-6F0052D861D3}" type="presParOf" srcId="{DCDB4541-17D2-47E8-8E78-E9AB109D7C96}" destId="{E7428C41-525B-4395-A275-8A1E9B74CDF3}"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005C3-39D6-422C-97F1-216FC587EED5}">
      <dsp:nvSpPr>
        <dsp:cNvPr id="0" name=""/>
        <dsp:cNvSpPr/>
      </dsp:nvSpPr>
      <dsp:spPr>
        <a:xfrm>
          <a:off x="4702981" y="811449"/>
          <a:ext cx="3395915" cy="1137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Integration of AYUSH</a:t>
          </a:r>
        </a:p>
      </dsp:txBody>
      <dsp:txXfrm>
        <a:off x="4736283" y="844751"/>
        <a:ext cx="3329311" cy="1070421"/>
      </dsp:txXfrm>
    </dsp:sp>
    <dsp:sp modelId="{1F54A4D8-2A0B-4825-BE1E-2DC30B8EC2F4}">
      <dsp:nvSpPr>
        <dsp:cNvPr id="0" name=""/>
        <dsp:cNvSpPr/>
      </dsp:nvSpPr>
      <dsp:spPr>
        <a:xfrm>
          <a:off x="3075138" y="1948475"/>
          <a:ext cx="3325800" cy="454810"/>
        </a:xfrm>
        <a:custGeom>
          <a:avLst/>
          <a:gdLst/>
          <a:ahLst/>
          <a:cxnLst/>
          <a:rect l="0" t="0" r="0" b="0"/>
          <a:pathLst>
            <a:path>
              <a:moveTo>
                <a:pt x="3325800" y="0"/>
              </a:moveTo>
              <a:lnTo>
                <a:pt x="3325800" y="227405"/>
              </a:lnTo>
              <a:lnTo>
                <a:pt x="0" y="227405"/>
              </a:lnTo>
              <a:lnTo>
                <a:pt x="0" y="4548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3D154F-F39A-4B8E-A724-BE7ACB6C4E30}">
      <dsp:nvSpPr>
        <dsp:cNvPr id="0" name=""/>
        <dsp:cNvSpPr/>
      </dsp:nvSpPr>
      <dsp:spPr>
        <a:xfrm>
          <a:off x="2222368" y="2403286"/>
          <a:ext cx="1705538" cy="1137025"/>
        </a:xfrm>
        <a:prstGeom prst="roundRect">
          <a:avLst>
            <a:gd name="adj" fmla="val 10000"/>
          </a:avLst>
        </a:prstGeom>
        <a:solidFill>
          <a:schemeClr val="accen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Public Health </a:t>
          </a:r>
        </a:p>
      </dsp:txBody>
      <dsp:txXfrm>
        <a:off x="2255670" y="2436588"/>
        <a:ext cx="1638934" cy="1070421"/>
      </dsp:txXfrm>
    </dsp:sp>
    <dsp:sp modelId="{8FC5D109-CB54-4032-B47F-0FEE25484102}">
      <dsp:nvSpPr>
        <dsp:cNvPr id="0" name=""/>
        <dsp:cNvSpPr/>
      </dsp:nvSpPr>
      <dsp:spPr>
        <a:xfrm>
          <a:off x="857937" y="3540311"/>
          <a:ext cx="2217200" cy="454810"/>
        </a:xfrm>
        <a:custGeom>
          <a:avLst/>
          <a:gdLst/>
          <a:ahLst/>
          <a:cxnLst/>
          <a:rect l="0" t="0" r="0" b="0"/>
          <a:pathLst>
            <a:path>
              <a:moveTo>
                <a:pt x="2217200" y="0"/>
              </a:moveTo>
              <a:lnTo>
                <a:pt x="2217200" y="227405"/>
              </a:lnTo>
              <a:lnTo>
                <a:pt x="0" y="227405"/>
              </a:lnTo>
              <a:lnTo>
                <a:pt x="0" y="454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F3144-C1DF-49BC-8B78-470B0CF0399A}">
      <dsp:nvSpPr>
        <dsp:cNvPr id="0" name=""/>
        <dsp:cNvSpPr/>
      </dsp:nvSpPr>
      <dsp:spPr>
        <a:xfrm>
          <a:off x="5168" y="3995122"/>
          <a:ext cx="1705538" cy="1137025"/>
        </a:xfrm>
        <a:prstGeom prst="roundRect">
          <a:avLst>
            <a:gd name="adj" fmla="val 10000"/>
          </a:avLst>
        </a:prstGeom>
        <a:solidFill>
          <a:schemeClr val="accen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AYUSH Mission</a:t>
          </a:r>
        </a:p>
      </dsp:txBody>
      <dsp:txXfrm>
        <a:off x="38470" y="4028424"/>
        <a:ext cx="1638934" cy="1070421"/>
      </dsp:txXfrm>
    </dsp:sp>
    <dsp:sp modelId="{69167C6B-2172-4E0E-B12D-AA64FB46E998}">
      <dsp:nvSpPr>
        <dsp:cNvPr id="0" name=""/>
        <dsp:cNvSpPr/>
      </dsp:nvSpPr>
      <dsp:spPr>
        <a:xfrm>
          <a:off x="3029418" y="3540311"/>
          <a:ext cx="91440" cy="454810"/>
        </a:xfrm>
        <a:custGeom>
          <a:avLst/>
          <a:gdLst/>
          <a:ahLst/>
          <a:cxnLst/>
          <a:rect l="0" t="0" r="0" b="0"/>
          <a:pathLst>
            <a:path>
              <a:moveTo>
                <a:pt x="45720" y="0"/>
              </a:moveTo>
              <a:lnTo>
                <a:pt x="45720" y="454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55EBA-9A9A-4054-B0FC-754B4BAB012C}">
      <dsp:nvSpPr>
        <dsp:cNvPr id="0" name=""/>
        <dsp:cNvSpPr/>
      </dsp:nvSpPr>
      <dsp:spPr>
        <a:xfrm>
          <a:off x="2222368" y="3995122"/>
          <a:ext cx="1705538" cy="1137025"/>
        </a:xfrm>
        <a:prstGeom prst="roundRect">
          <a:avLst>
            <a:gd name="adj" fmla="val 10000"/>
          </a:avLst>
        </a:prstGeom>
        <a:solidFill>
          <a:schemeClr val="accen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Ayushman</a:t>
          </a:r>
          <a:r>
            <a:rPr lang="en-US" sz="1400" kern="1200" dirty="0"/>
            <a:t> Bharat</a:t>
          </a:r>
        </a:p>
      </dsp:txBody>
      <dsp:txXfrm>
        <a:off x="2255670" y="4028424"/>
        <a:ext cx="1638934" cy="1070421"/>
      </dsp:txXfrm>
    </dsp:sp>
    <dsp:sp modelId="{5868AA8C-5368-4378-87AA-39880A2ED950}">
      <dsp:nvSpPr>
        <dsp:cNvPr id="0" name=""/>
        <dsp:cNvSpPr/>
      </dsp:nvSpPr>
      <dsp:spPr>
        <a:xfrm>
          <a:off x="3075138" y="3540311"/>
          <a:ext cx="2217200" cy="454810"/>
        </a:xfrm>
        <a:custGeom>
          <a:avLst/>
          <a:gdLst/>
          <a:ahLst/>
          <a:cxnLst/>
          <a:rect l="0" t="0" r="0" b="0"/>
          <a:pathLst>
            <a:path>
              <a:moveTo>
                <a:pt x="0" y="0"/>
              </a:moveTo>
              <a:lnTo>
                <a:pt x="0" y="227405"/>
              </a:lnTo>
              <a:lnTo>
                <a:pt x="2217200" y="227405"/>
              </a:lnTo>
              <a:lnTo>
                <a:pt x="2217200" y="454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3532B6-DBE4-4E3A-889B-EBDEDA59B0FC}">
      <dsp:nvSpPr>
        <dsp:cNvPr id="0" name=""/>
        <dsp:cNvSpPr/>
      </dsp:nvSpPr>
      <dsp:spPr>
        <a:xfrm>
          <a:off x="4439569" y="3995122"/>
          <a:ext cx="1705538" cy="1137025"/>
        </a:xfrm>
        <a:prstGeom prst="roundRect">
          <a:avLst>
            <a:gd name="adj" fmla="val 10000"/>
          </a:avLst>
        </a:prstGeom>
        <a:solidFill>
          <a:schemeClr val="accen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Poshan</a:t>
          </a:r>
          <a:r>
            <a:rPr lang="en-US" sz="1400" kern="1200" dirty="0"/>
            <a:t> Abhiyan</a:t>
          </a:r>
        </a:p>
      </dsp:txBody>
      <dsp:txXfrm>
        <a:off x="4472871" y="4028424"/>
        <a:ext cx="1638934" cy="1070421"/>
      </dsp:txXfrm>
    </dsp:sp>
    <dsp:sp modelId="{CFF1729A-BAF7-4FB9-91F6-DFB5DD9DF582}">
      <dsp:nvSpPr>
        <dsp:cNvPr id="0" name=""/>
        <dsp:cNvSpPr/>
      </dsp:nvSpPr>
      <dsp:spPr>
        <a:xfrm>
          <a:off x="6400939" y="1948475"/>
          <a:ext cx="1108600" cy="454810"/>
        </a:xfrm>
        <a:custGeom>
          <a:avLst/>
          <a:gdLst/>
          <a:ahLst/>
          <a:cxnLst/>
          <a:rect l="0" t="0" r="0" b="0"/>
          <a:pathLst>
            <a:path>
              <a:moveTo>
                <a:pt x="0" y="0"/>
              </a:moveTo>
              <a:lnTo>
                <a:pt x="0" y="227405"/>
              </a:lnTo>
              <a:lnTo>
                <a:pt x="1108600" y="227405"/>
              </a:lnTo>
              <a:lnTo>
                <a:pt x="1108600" y="4548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BA6BEE-0998-4008-824D-620FF55A3ED2}">
      <dsp:nvSpPr>
        <dsp:cNvPr id="0" name=""/>
        <dsp:cNvSpPr/>
      </dsp:nvSpPr>
      <dsp:spPr>
        <a:xfrm>
          <a:off x="6656770" y="2403286"/>
          <a:ext cx="1705538" cy="1137025"/>
        </a:xfrm>
        <a:prstGeom prst="roundRect">
          <a:avLst>
            <a:gd name="adj" fmla="val 10000"/>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Technology Sector</a:t>
          </a:r>
        </a:p>
      </dsp:txBody>
      <dsp:txXfrm>
        <a:off x="6690072" y="2436588"/>
        <a:ext cx="1638934" cy="1070421"/>
      </dsp:txXfrm>
    </dsp:sp>
    <dsp:sp modelId="{5CB3B70A-6750-4D0E-B0EB-877BF08D487A}">
      <dsp:nvSpPr>
        <dsp:cNvPr id="0" name=""/>
        <dsp:cNvSpPr/>
      </dsp:nvSpPr>
      <dsp:spPr>
        <a:xfrm>
          <a:off x="7463819" y="3540311"/>
          <a:ext cx="91440" cy="454810"/>
        </a:xfrm>
        <a:custGeom>
          <a:avLst/>
          <a:gdLst/>
          <a:ahLst/>
          <a:cxnLst/>
          <a:rect l="0" t="0" r="0" b="0"/>
          <a:pathLst>
            <a:path>
              <a:moveTo>
                <a:pt x="45720" y="0"/>
              </a:moveTo>
              <a:lnTo>
                <a:pt x="45720" y="454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30F3C-F4D0-4158-95D5-B3E70C768FA8}">
      <dsp:nvSpPr>
        <dsp:cNvPr id="0" name=""/>
        <dsp:cNvSpPr/>
      </dsp:nvSpPr>
      <dsp:spPr>
        <a:xfrm>
          <a:off x="6656770" y="3995122"/>
          <a:ext cx="1705538" cy="1137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Information technology, </a:t>
          </a:r>
        </a:p>
        <a:p>
          <a:pPr marL="0" lvl="0" indent="0" algn="ctr" defTabSz="622300">
            <a:lnSpc>
              <a:spcPct val="90000"/>
            </a:lnSpc>
            <a:spcBef>
              <a:spcPct val="0"/>
            </a:spcBef>
            <a:spcAft>
              <a:spcPct val="35000"/>
            </a:spcAft>
            <a:buNone/>
          </a:pPr>
          <a:r>
            <a:rPr lang="en-US" sz="1400" kern="1200" dirty="0"/>
            <a:t>Biotechnology, </a:t>
          </a:r>
        </a:p>
        <a:p>
          <a:pPr marL="0" lvl="0" indent="0" algn="ctr" defTabSz="622300">
            <a:lnSpc>
              <a:spcPct val="90000"/>
            </a:lnSpc>
            <a:spcBef>
              <a:spcPct val="0"/>
            </a:spcBef>
            <a:spcAft>
              <a:spcPct val="35000"/>
            </a:spcAft>
            <a:buNone/>
          </a:pPr>
          <a:r>
            <a:rPr lang="en-US" sz="1400" kern="1200" dirty="0"/>
            <a:t>Industrial technology </a:t>
          </a:r>
        </a:p>
      </dsp:txBody>
      <dsp:txXfrm>
        <a:off x="6690072" y="4028424"/>
        <a:ext cx="1638934" cy="1070421"/>
      </dsp:txXfrm>
    </dsp:sp>
    <dsp:sp modelId="{C4C54E94-10B9-484D-8737-A042E9F7F6E3}">
      <dsp:nvSpPr>
        <dsp:cNvPr id="0" name=""/>
        <dsp:cNvSpPr/>
      </dsp:nvSpPr>
      <dsp:spPr>
        <a:xfrm>
          <a:off x="6400939" y="1948475"/>
          <a:ext cx="3325800" cy="454810"/>
        </a:xfrm>
        <a:custGeom>
          <a:avLst/>
          <a:gdLst/>
          <a:ahLst/>
          <a:cxnLst/>
          <a:rect l="0" t="0" r="0" b="0"/>
          <a:pathLst>
            <a:path>
              <a:moveTo>
                <a:pt x="0" y="0"/>
              </a:moveTo>
              <a:lnTo>
                <a:pt x="0" y="227405"/>
              </a:lnTo>
              <a:lnTo>
                <a:pt x="3325800" y="227405"/>
              </a:lnTo>
              <a:lnTo>
                <a:pt x="3325800" y="4548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B29722-FB70-45A2-A3A1-80D7EA7804F5}">
      <dsp:nvSpPr>
        <dsp:cNvPr id="0" name=""/>
        <dsp:cNvSpPr/>
      </dsp:nvSpPr>
      <dsp:spPr>
        <a:xfrm>
          <a:off x="8873970" y="2403286"/>
          <a:ext cx="1705538" cy="1137025"/>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 Ministerial  Integration</a:t>
          </a:r>
        </a:p>
      </dsp:txBody>
      <dsp:txXfrm>
        <a:off x="8907272" y="2436588"/>
        <a:ext cx="1638934" cy="10704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5E62E-8B09-4F40-8CF3-582C9FC451E9}">
      <dsp:nvSpPr>
        <dsp:cNvPr id="0" name=""/>
        <dsp:cNvSpPr/>
      </dsp:nvSpPr>
      <dsp:spPr>
        <a:xfrm>
          <a:off x="0" y="2826"/>
          <a:ext cx="115368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D18D0-6230-43BC-B518-8A00EE28D678}">
      <dsp:nvSpPr>
        <dsp:cNvPr id="0" name=""/>
        <dsp:cNvSpPr/>
      </dsp:nvSpPr>
      <dsp:spPr>
        <a:xfrm>
          <a:off x="0" y="2826"/>
          <a:ext cx="11536823" cy="96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err="1">
              <a:latin typeface="Times New Roman" panose="02020603050405020304" pitchFamily="18" charset="0"/>
              <a:cs typeface="Times New Roman" panose="02020603050405020304" pitchFamily="18" charset="0"/>
            </a:rPr>
            <a:t>MoU</a:t>
          </a:r>
          <a:r>
            <a:rPr lang="en-IN" sz="2000" kern="1200" dirty="0">
              <a:latin typeface="Times New Roman" panose="02020603050405020304" pitchFamily="18" charset="0"/>
              <a:cs typeface="Times New Roman" panose="02020603050405020304" pitchFamily="18" charset="0"/>
            </a:rPr>
            <a:t> between </a:t>
          </a:r>
          <a:r>
            <a:rPr lang="en-IN" sz="2000" kern="1200" dirty="0" err="1">
              <a:latin typeface="Times New Roman" panose="02020603050405020304" pitchFamily="18" charset="0"/>
              <a:cs typeface="Times New Roman" panose="02020603050405020304" pitchFamily="18" charset="0"/>
            </a:rPr>
            <a:t>MoA</a:t>
          </a:r>
          <a:r>
            <a:rPr lang="en-IN" sz="2000" kern="1200" dirty="0">
              <a:latin typeface="Times New Roman" panose="02020603050405020304" pitchFamily="18" charset="0"/>
              <a:cs typeface="Times New Roman" panose="02020603050405020304" pitchFamily="18" charset="0"/>
            </a:rPr>
            <a:t> and </a:t>
          </a:r>
          <a:r>
            <a:rPr lang="en-IN" sz="2000" b="1" kern="1200" dirty="0">
              <a:latin typeface="Times New Roman" panose="02020603050405020304" pitchFamily="18" charset="0"/>
              <a:cs typeface="Times New Roman" panose="02020603050405020304" pitchFamily="18" charset="0"/>
            </a:rPr>
            <a:t>Ministry of Railways </a:t>
          </a:r>
          <a:r>
            <a:rPr lang="en-IN" sz="2000" kern="1200" dirty="0">
              <a:latin typeface="Times New Roman" panose="02020603050405020304" pitchFamily="18" charset="0"/>
              <a:cs typeface="Times New Roman" panose="02020603050405020304" pitchFamily="18" charset="0"/>
            </a:rPr>
            <a:t>for the establishment of AYUSH wings at 05 Railway Hospitals on 6</a:t>
          </a:r>
          <a:r>
            <a:rPr lang="en-IN" sz="2000" kern="1200" baseline="30000" dirty="0">
              <a:latin typeface="Times New Roman" panose="02020603050405020304" pitchFamily="18" charset="0"/>
              <a:cs typeface="Times New Roman" panose="02020603050405020304" pitchFamily="18" charset="0"/>
            </a:rPr>
            <a:t>th</a:t>
          </a:r>
          <a:r>
            <a:rPr lang="en-IN" sz="2000" kern="1200" dirty="0">
              <a:latin typeface="Times New Roman" panose="02020603050405020304" pitchFamily="18" charset="0"/>
              <a:cs typeface="Times New Roman" panose="02020603050405020304" pitchFamily="18" charset="0"/>
            </a:rPr>
            <a:t> February, 2018</a:t>
          </a:r>
        </a:p>
      </dsp:txBody>
      <dsp:txXfrm>
        <a:off x="0" y="2826"/>
        <a:ext cx="11536823" cy="963914"/>
      </dsp:txXfrm>
    </dsp:sp>
    <dsp:sp modelId="{B48DFAB3-1CBC-47DC-B720-5DAE4A6BEC15}">
      <dsp:nvSpPr>
        <dsp:cNvPr id="0" name=""/>
        <dsp:cNvSpPr/>
      </dsp:nvSpPr>
      <dsp:spPr>
        <a:xfrm>
          <a:off x="0" y="966741"/>
          <a:ext cx="115368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C9AB9-7C39-4066-BA2F-C3F2E4E9194D}">
      <dsp:nvSpPr>
        <dsp:cNvPr id="0" name=""/>
        <dsp:cNvSpPr/>
      </dsp:nvSpPr>
      <dsp:spPr>
        <a:xfrm>
          <a:off x="0" y="966741"/>
          <a:ext cx="11536823" cy="96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err="1">
              <a:latin typeface="Times New Roman" panose="02020603050405020304" pitchFamily="18" charset="0"/>
              <a:cs typeface="Times New Roman" panose="02020603050405020304" pitchFamily="18" charset="0"/>
            </a:rPr>
            <a:t>MoA</a:t>
          </a:r>
          <a:r>
            <a:rPr lang="en-IN" sz="2000" kern="1200" dirty="0">
              <a:latin typeface="Times New Roman" panose="02020603050405020304" pitchFamily="18" charset="0"/>
              <a:cs typeface="Times New Roman" panose="02020603050405020304" pitchFamily="18" charset="0"/>
            </a:rPr>
            <a:t> and </a:t>
          </a:r>
          <a:r>
            <a:rPr lang="en-IN" sz="2000" b="1" kern="1200" dirty="0">
              <a:latin typeface="Times New Roman" panose="02020603050405020304" pitchFamily="18" charset="0"/>
              <a:cs typeface="Times New Roman" panose="02020603050405020304" pitchFamily="18" charset="0"/>
            </a:rPr>
            <a:t>Ministry of Defence </a:t>
          </a:r>
          <a:r>
            <a:rPr lang="en-IN" sz="2000" kern="1200" dirty="0">
              <a:latin typeface="Times New Roman" panose="02020603050405020304" pitchFamily="18" charset="0"/>
              <a:cs typeface="Times New Roman" panose="02020603050405020304" pitchFamily="18" charset="0"/>
            </a:rPr>
            <a:t>signed a </a:t>
          </a:r>
          <a:r>
            <a:rPr lang="en-IN" sz="2000" kern="1200" dirty="0" err="1">
              <a:latin typeface="Times New Roman" panose="02020603050405020304" pitchFamily="18" charset="0"/>
              <a:cs typeface="Times New Roman" panose="02020603050405020304" pitchFamily="18" charset="0"/>
            </a:rPr>
            <a:t>MoU</a:t>
          </a:r>
          <a:r>
            <a:rPr lang="en-IN" sz="2000" kern="1200" dirty="0">
              <a:latin typeface="Times New Roman" panose="02020603050405020304" pitchFamily="18" charset="0"/>
              <a:cs typeface="Times New Roman" panose="02020603050405020304" pitchFamily="18" charset="0"/>
            </a:rPr>
            <a:t> for the introduction of Ayurveda under their health establishments on 21.10.2019</a:t>
          </a:r>
        </a:p>
      </dsp:txBody>
      <dsp:txXfrm>
        <a:off x="0" y="966741"/>
        <a:ext cx="11536823" cy="963914"/>
      </dsp:txXfrm>
    </dsp:sp>
    <dsp:sp modelId="{24E3C15B-9B52-4665-9DAC-5E5B83094B82}">
      <dsp:nvSpPr>
        <dsp:cNvPr id="0" name=""/>
        <dsp:cNvSpPr/>
      </dsp:nvSpPr>
      <dsp:spPr>
        <a:xfrm>
          <a:off x="0" y="1930656"/>
          <a:ext cx="115368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8B0EA-3142-434D-B300-129B748D7A92}">
      <dsp:nvSpPr>
        <dsp:cNvPr id="0" name=""/>
        <dsp:cNvSpPr/>
      </dsp:nvSpPr>
      <dsp:spPr>
        <a:xfrm>
          <a:off x="0" y="1930656"/>
          <a:ext cx="11536823" cy="96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err="1">
              <a:latin typeface="Times New Roman" panose="02020603050405020304" pitchFamily="18" charset="0"/>
              <a:cs typeface="Times New Roman" panose="02020603050405020304" pitchFamily="18" charset="0"/>
            </a:rPr>
            <a:t>MoA</a:t>
          </a:r>
          <a:r>
            <a:rPr lang="en-IN" sz="2000" kern="1200" dirty="0">
              <a:latin typeface="Times New Roman" panose="02020603050405020304" pitchFamily="18" charset="0"/>
              <a:cs typeface="Times New Roman" panose="02020603050405020304" pitchFamily="18" charset="0"/>
            </a:rPr>
            <a:t> and </a:t>
          </a:r>
          <a:r>
            <a:rPr lang="en-IN" sz="2000" b="1" kern="1200" dirty="0">
              <a:latin typeface="Times New Roman" panose="02020603050405020304" pitchFamily="18" charset="0"/>
              <a:cs typeface="Times New Roman" panose="02020603050405020304" pitchFamily="18" charset="0"/>
            </a:rPr>
            <a:t>Ministry of Home Affairs </a:t>
          </a:r>
          <a:r>
            <a:rPr lang="en-IN" sz="2000" kern="1200" dirty="0">
              <a:latin typeface="Times New Roman" panose="02020603050405020304" pitchFamily="18" charset="0"/>
              <a:cs typeface="Times New Roman" panose="02020603050405020304" pitchFamily="18" charset="0"/>
            </a:rPr>
            <a:t>are in process to sign a </a:t>
          </a:r>
          <a:r>
            <a:rPr lang="en-IN" sz="2000" kern="1200" dirty="0" err="1">
              <a:latin typeface="Times New Roman" panose="02020603050405020304" pitchFamily="18" charset="0"/>
              <a:cs typeface="Times New Roman" panose="02020603050405020304" pitchFamily="18" charset="0"/>
            </a:rPr>
            <a:t>MoU</a:t>
          </a:r>
          <a:r>
            <a:rPr lang="en-IN" sz="2000" kern="1200" dirty="0">
              <a:latin typeface="Times New Roman" panose="02020603050405020304" pitchFamily="18" charset="0"/>
              <a:cs typeface="Times New Roman" panose="02020603050405020304" pitchFamily="18" charset="0"/>
            </a:rPr>
            <a:t> to integrate AYUSH services in Central Armed Police Forces (CAPFs)</a:t>
          </a:r>
        </a:p>
      </dsp:txBody>
      <dsp:txXfrm>
        <a:off x="0" y="1930656"/>
        <a:ext cx="11536823" cy="963914"/>
      </dsp:txXfrm>
    </dsp:sp>
    <dsp:sp modelId="{A7F6CAD0-13F5-40E1-8A6D-D6FD7A03D36F}">
      <dsp:nvSpPr>
        <dsp:cNvPr id="0" name=""/>
        <dsp:cNvSpPr/>
      </dsp:nvSpPr>
      <dsp:spPr>
        <a:xfrm>
          <a:off x="0" y="2894571"/>
          <a:ext cx="115368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2060C-3A48-42B6-A450-8FCD3FB5D860}">
      <dsp:nvSpPr>
        <dsp:cNvPr id="0" name=""/>
        <dsp:cNvSpPr/>
      </dsp:nvSpPr>
      <dsp:spPr>
        <a:xfrm>
          <a:off x="0" y="2894571"/>
          <a:ext cx="11536823" cy="96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err="1">
              <a:latin typeface="Times New Roman" panose="02020603050405020304" pitchFamily="18" charset="0"/>
              <a:cs typeface="Times New Roman" panose="02020603050405020304" pitchFamily="18" charset="0"/>
            </a:rPr>
            <a:t>MoA</a:t>
          </a:r>
          <a:r>
            <a:rPr lang="en-IN" sz="2000" kern="1200" dirty="0">
              <a:latin typeface="Times New Roman" panose="02020603050405020304" pitchFamily="18" charset="0"/>
              <a:cs typeface="Times New Roman" panose="02020603050405020304" pitchFamily="18" charset="0"/>
            </a:rPr>
            <a:t> Signed </a:t>
          </a:r>
          <a:r>
            <a:rPr lang="en-IN" sz="2000" kern="1200" dirty="0" err="1">
              <a:latin typeface="Times New Roman" panose="02020603050405020304" pitchFamily="18" charset="0"/>
              <a:cs typeface="Times New Roman" panose="02020603050405020304" pitchFamily="18" charset="0"/>
            </a:rPr>
            <a:t>MoU</a:t>
          </a:r>
          <a:r>
            <a:rPr lang="en-IN" sz="2000" kern="1200" dirty="0">
              <a:latin typeface="Times New Roman" panose="02020603050405020304" pitchFamily="18" charset="0"/>
              <a:cs typeface="Times New Roman" panose="02020603050405020304" pitchFamily="18" charset="0"/>
            </a:rPr>
            <a:t> with </a:t>
          </a:r>
          <a:r>
            <a:rPr lang="en-IN" sz="2000" b="1" kern="1200" dirty="0">
              <a:latin typeface="Times New Roman" panose="02020603050405020304" pitchFamily="18" charset="0"/>
              <a:cs typeface="Times New Roman" panose="02020603050405020304" pitchFamily="18" charset="0"/>
            </a:rPr>
            <a:t>MSME </a:t>
          </a:r>
          <a:r>
            <a:rPr lang="en-IN" sz="2000" kern="1200" dirty="0">
              <a:latin typeface="Times New Roman" panose="02020603050405020304" pitchFamily="18" charset="0"/>
              <a:cs typeface="Times New Roman" panose="02020603050405020304" pitchFamily="18" charset="0"/>
            </a:rPr>
            <a:t>to develop Entrepreneurship in AYUSH sector and establishment of incubation centres</a:t>
          </a:r>
        </a:p>
      </dsp:txBody>
      <dsp:txXfrm>
        <a:off x="0" y="2894571"/>
        <a:ext cx="11536823" cy="963914"/>
      </dsp:txXfrm>
    </dsp:sp>
    <dsp:sp modelId="{623AFBAF-CB18-4A5E-A589-6D7F27D86360}">
      <dsp:nvSpPr>
        <dsp:cNvPr id="0" name=""/>
        <dsp:cNvSpPr/>
      </dsp:nvSpPr>
      <dsp:spPr>
        <a:xfrm>
          <a:off x="0" y="3858486"/>
          <a:ext cx="115368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B8A4F-BD99-4471-9BD3-1D56FF6C0147}">
      <dsp:nvSpPr>
        <dsp:cNvPr id="0" name=""/>
        <dsp:cNvSpPr/>
      </dsp:nvSpPr>
      <dsp:spPr>
        <a:xfrm>
          <a:off x="0" y="3858486"/>
          <a:ext cx="11536823" cy="96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err="1">
              <a:latin typeface="Times New Roman" panose="02020603050405020304" pitchFamily="18" charset="0"/>
              <a:cs typeface="Times New Roman" panose="02020603050405020304" pitchFamily="18" charset="0"/>
            </a:rPr>
            <a:t>MoA</a:t>
          </a:r>
          <a:r>
            <a:rPr lang="en-IN" sz="2000" kern="1200" dirty="0">
              <a:latin typeface="Times New Roman" panose="02020603050405020304" pitchFamily="18" charset="0"/>
              <a:cs typeface="Times New Roman" panose="02020603050405020304" pitchFamily="18" charset="0"/>
            </a:rPr>
            <a:t> is also working in collaboration with </a:t>
          </a:r>
          <a:r>
            <a:rPr lang="en-IN" sz="2000" b="1" kern="1200" dirty="0">
              <a:latin typeface="Times New Roman" panose="02020603050405020304" pitchFamily="18" charset="0"/>
              <a:cs typeface="Times New Roman" panose="02020603050405020304" pitchFamily="18" charset="0"/>
            </a:rPr>
            <a:t>Ministry of Labour and Employment </a:t>
          </a:r>
          <a:r>
            <a:rPr lang="en-IN" sz="2000" kern="1200" dirty="0">
              <a:latin typeface="Times New Roman" panose="02020603050405020304" pitchFamily="18" charset="0"/>
              <a:cs typeface="Times New Roman" panose="02020603050405020304" pitchFamily="18" charset="0"/>
            </a:rPr>
            <a:t>for the promotion of AYUSH systems. 314 AYUSH units are functional under the health establishment of M/o L&amp;E</a:t>
          </a:r>
          <a:r>
            <a:rPr lang="en-US" sz="2000" kern="1200" dirty="0">
              <a:latin typeface="Times New Roman" panose="02020603050405020304" pitchFamily="18" charset="0"/>
              <a:cs typeface="Times New Roman" panose="02020603050405020304" pitchFamily="18" charset="0"/>
            </a:rPr>
            <a:t>. An Ayurveda hospital at Delhi, has also been established.</a:t>
          </a:r>
          <a:endParaRPr lang="en-IN" sz="2000" kern="1200" dirty="0">
            <a:latin typeface="Times New Roman" panose="02020603050405020304" pitchFamily="18" charset="0"/>
            <a:cs typeface="Times New Roman" panose="02020603050405020304" pitchFamily="18" charset="0"/>
          </a:endParaRPr>
        </a:p>
      </dsp:txBody>
      <dsp:txXfrm>
        <a:off x="0" y="3858486"/>
        <a:ext cx="11536823" cy="963914"/>
      </dsp:txXfrm>
    </dsp:sp>
    <dsp:sp modelId="{F15DB5A6-D8C0-4E03-861E-F1D26D4F63E9}">
      <dsp:nvSpPr>
        <dsp:cNvPr id="0" name=""/>
        <dsp:cNvSpPr/>
      </dsp:nvSpPr>
      <dsp:spPr>
        <a:xfrm>
          <a:off x="0" y="4822401"/>
          <a:ext cx="115368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96D8E-D9D6-4243-9072-65A812E2A0DD}">
      <dsp:nvSpPr>
        <dsp:cNvPr id="0" name=""/>
        <dsp:cNvSpPr/>
      </dsp:nvSpPr>
      <dsp:spPr>
        <a:xfrm>
          <a:off x="0" y="4822401"/>
          <a:ext cx="11536823" cy="96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a:latin typeface="Times New Roman" panose="02020603050405020304" pitchFamily="18" charset="0"/>
              <a:cs typeface="Times New Roman" panose="02020603050405020304" pitchFamily="18" charset="0"/>
            </a:rPr>
            <a:t>As an outcome of the discussion between Ministry of AYUSH and </a:t>
          </a:r>
          <a:r>
            <a:rPr lang="en-IN" sz="2000" b="1" kern="1200" dirty="0">
              <a:latin typeface="Times New Roman" panose="02020603050405020304" pitchFamily="18" charset="0"/>
              <a:cs typeface="Times New Roman" panose="02020603050405020304" pitchFamily="18" charset="0"/>
            </a:rPr>
            <a:t>Ministry of Power</a:t>
          </a:r>
          <a:r>
            <a:rPr lang="en-IN" sz="2000" kern="1200" dirty="0">
              <a:latin typeface="Times New Roman" panose="02020603050405020304" pitchFamily="18" charset="0"/>
              <a:cs typeface="Times New Roman" panose="02020603050405020304" pitchFamily="18" charset="0"/>
            </a:rPr>
            <a:t>, National Thermal Power Corporation (</a:t>
          </a:r>
          <a:r>
            <a:rPr lang="en-IN" sz="2000" b="1" kern="1200" dirty="0">
              <a:latin typeface="Times New Roman" panose="02020603050405020304" pitchFamily="18" charset="0"/>
              <a:cs typeface="Times New Roman" panose="02020603050405020304" pitchFamily="18" charset="0"/>
            </a:rPr>
            <a:t>NTPC</a:t>
          </a:r>
          <a:r>
            <a:rPr lang="en-IN" sz="2000" kern="1200" dirty="0">
              <a:latin typeface="Times New Roman" panose="02020603050405020304" pitchFamily="18" charset="0"/>
              <a:cs typeface="Times New Roman" panose="02020603050405020304" pitchFamily="18" charset="0"/>
            </a:rPr>
            <a:t>) has agreed to establish 05 Ayurveda Hospitals in the Country.</a:t>
          </a:r>
        </a:p>
      </dsp:txBody>
      <dsp:txXfrm>
        <a:off x="0" y="4822401"/>
        <a:ext cx="11536823" cy="9639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FD6BB-3D44-4F48-9FE6-21DE2963AF40}">
      <dsp:nvSpPr>
        <dsp:cNvPr id="0" name=""/>
        <dsp:cNvSpPr/>
      </dsp:nvSpPr>
      <dsp:spPr>
        <a:xfrm>
          <a:off x="0" y="0"/>
          <a:ext cx="8140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58DF8-5D75-4D74-B207-FD03AC5719D6}">
      <dsp:nvSpPr>
        <dsp:cNvPr id="0" name=""/>
        <dsp:cNvSpPr/>
      </dsp:nvSpPr>
      <dsp:spPr>
        <a:xfrm>
          <a:off x="0" y="0"/>
          <a:ext cx="8140548" cy="638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IN" sz="2500" b="1" kern="1200"/>
            <a:t>New initiative on development of integrative health policy</a:t>
          </a:r>
          <a:endParaRPr lang="en-IN" sz="2500" kern="1200"/>
        </a:p>
      </dsp:txBody>
      <dsp:txXfrm>
        <a:off x="0" y="0"/>
        <a:ext cx="8140548" cy="6384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1FD5D-1B79-4F6B-9F30-0D1BCC1F0FE7}">
      <dsp:nvSpPr>
        <dsp:cNvPr id="0" name=""/>
        <dsp:cNvSpPr/>
      </dsp:nvSpPr>
      <dsp:spPr>
        <a:xfrm>
          <a:off x="0" y="39801"/>
          <a:ext cx="9750752"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IN" sz="2800" kern="1200"/>
            <a:t>The Government of India (NITI) has taken an initiative for formulating a new integrative health policy focusing on the following core aspects </a:t>
          </a:r>
        </a:p>
      </dsp:txBody>
      <dsp:txXfrm>
        <a:off x="75163" y="114964"/>
        <a:ext cx="9600426" cy="1389393"/>
      </dsp:txXfrm>
    </dsp:sp>
    <dsp:sp modelId="{370484CC-41CA-4F88-8647-9722BAD2710C}">
      <dsp:nvSpPr>
        <dsp:cNvPr id="0" name=""/>
        <dsp:cNvSpPr/>
      </dsp:nvSpPr>
      <dsp:spPr>
        <a:xfrm>
          <a:off x="0" y="1579521"/>
          <a:ext cx="9750752"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586"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IN" sz="2200" kern="1200"/>
            <a:t>1.Research &amp; Development </a:t>
          </a:r>
        </a:p>
        <a:p>
          <a:pPr marL="228600" lvl="1" indent="-228600" algn="l" defTabSz="977900" rtl="0">
            <a:lnSpc>
              <a:spcPct val="90000"/>
            </a:lnSpc>
            <a:spcBef>
              <a:spcPct val="0"/>
            </a:spcBef>
            <a:spcAft>
              <a:spcPct val="20000"/>
            </a:spcAft>
            <a:buChar char="•"/>
          </a:pPr>
          <a:r>
            <a:rPr lang="en-IN" sz="2200" kern="1200"/>
            <a:t>2. Education</a:t>
          </a:r>
        </a:p>
        <a:p>
          <a:pPr marL="228600" lvl="1" indent="-228600" algn="l" defTabSz="977900" rtl="0">
            <a:lnSpc>
              <a:spcPct val="90000"/>
            </a:lnSpc>
            <a:spcBef>
              <a:spcPct val="0"/>
            </a:spcBef>
            <a:spcAft>
              <a:spcPct val="20000"/>
            </a:spcAft>
            <a:buChar char="•"/>
          </a:pPr>
          <a:r>
            <a:rPr lang="en-IN" sz="2200" kern="1200"/>
            <a:t>3.Clinical practice </a:t>
          </a:r>
        </a:p>
        <a:p>
          <a:pPr marL="228600" lvl="1" indent="-228600" algn="l" defTabSz="977900" rtl="0">
            <a:lnSpc>
              <a:spcPct val="90000"/>
            </a:lnSpc>
            <a:spcBef>
              <a:spcPct val="0"/>
            </a:spcBef>
            <a:spcAft>
              <a:spcPct val="20000"/>
            </a:spcAft>
            <a:buChar char="•"/>
          </a:pPr>
          <a:r>
            <a:rPr lang="en-IN" sz="2200" kern="1200"/>
            <a:t>4.Public health.</a:t>
          </a:r>
        </a:p>
      </dsp:txBody>
      <dsp:txXfrm>
        <a:off x="0" y="1579521"/>
        <a:ext cx="9750752" cy="1506960"/>
      </dsp:txXfrm>
    </dsp:sp>
    <dsp:sp modelId="{A8385509-A7F7-4597-8A39-50E7521C017D}">
      <dsp:nvSpPr>
        <dsp:cNvPr id="0" name=""/>
        <dsp:cNvSpPr/>
      </dsp:nvSpPr>
      <dsp:spPr>
        <a:xfrm>
          <a:off x="0" y="3086481"/>
          <a:ext cx="9750752"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IN" sz="2800" kern="1200"/>
            <a:t>The policy would certainly offer provisions for effective implementation of integrative health in the Country.</a:t>
          </a:r>
        </a:p>
      </dsp:txBody>
      <dsp:txXfrm>
        <a:off x="75163" y="3161644"/>
        <a:ext cx="9600426" cy="13893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DC04D-83A6-4BB3-A502-22CA0120FE22}">
      <dsp:nvSpPr>
        <dsp:cNvPr id="0" name=""/>
        <dsp:cNvSpPr/>
      </dsp:nvSpPr>
      <dsp:spPr>
        <a:xfrm>
          <a:off x="0" y="10802"/>
          <a:ext cx="8128475"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t>Special Promotion of Yoga</a:t>
          </a:r>
          <a:endParaRPr lang="en-IN" sz="2200" kern="1200"/>
        </a:p>
      </dsp:txBody>
      <dsp:txXfrm>
        <a:off x="25759" y="36561"/>
        <a:ext cx="8076957" cy="4761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3DBC1-14C3-4004-A72E-D6225EC750C4}">
      <dsp:nvSpPr>
        <dsp:cNvPr id="0" name=""/>
        <dsp:cNvSpPr/>
      </dsp:nvSpPr>
      <dsp:spPr>
        <a:xfrm>
          <a:off x="0" y="2054"/>
          <a:ext cx="1124989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096FF5-97DE-4B6F-BB8A-36A0C7ACCAC2}">
      <dsp:nvSpPr>
        <dsp:cNvPr id="0" name=""/>
        <dsp:cNvSpPr/>
      </dsp:nvSpPr>
      <dsp:spPr>
        <a:xfrm>
          <a:off x="0" y="2054"/>
          <a:ext cx="11249891" cy="63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Ministry of AYUSH is celebrating IDY since last 7 years at national &amp;international level for promotion of Yoga. </a:t>
          </a:r>
        </a:p>
      </dsp:txBody>
      <dsp:txXfrm>
        <a:off x="0" y="2054"/>
        <a:ext cx="11249891" cy="637107"/>
      </dsp:txXfrm>
    </dsp:sp>
    <dsp:sp modelId="{222C47B2-703E-495D-BED2-F2E5C56102CD}">
      <dsp:nvSpPr>
        <dsp:cNvPr id="0" name=""/>
        <dsp:cNvSpPr/>
      </dsp:nvSpPr>
      <dsp:spPr>
        <a:xfrm>
          <a:off x="0" y="639162"/>
          <a:ext cx="1124989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DEB8FE-CC71-4D85-AF2D-F864C46CA5B4}">
      <dsp:nvSpPr>
        <dsp:cNvPr id="0" name=""/>
        <dsp:cNvSpPr/>
      </dsp:nvSpPr>
      <dsp:spPr>
        <a:xfrm>
          <a:off x="0" y="639162"/>
          <a:ext cx="11249891" cy="58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b="1" kern="1200" dirty="0"/>
            <a:t>Extending technical support to foreign countries for celebration of International day of Yoga</a:t>
          </a:r>
          <a:r>
            <a:rPr lang="en-IN" sz="1800" kern="1200" dirty="0"/>
            <a:t> across the globe. </a:t>
          </a:r>
          <a:endParaRPr lang="en-US" sz="1800" kern="1200" dirty="0"/>
        </a:p>
      </dsp:txBody>
      <dsp:txXfrm>
        <a:off x="0" y="639162"/>
        <a:ext cx="11249891" cy="587433"/>
      </dsp:txXfrm>
    </dsp:sp>
    <dsp:sp modelId="{CA015395-9E2C-4FAA-BEC7-D7326A314DC5}">
      <dsp:nvSpPr>
        <dsp:cNvPr id="0" name=""/>
        <dsp:cNvSpPr/>
      </dsp:nvSpPr>
      <dsp:spPr>
        <a:xfrm>
          <a:off x="0" y="1226595"/>
          <a:ext cx="11249891"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88D8EF-777B-43D1-B3C5-B2A5D3B9FBF6}">
      <dsp:nvSpPr>
        <dsp:cNvPr id="0" name=""/>
        <dsp:cNvSpPr/>
      </dsp:nvSpPr>
      <dsp:spPr>
        <a:xfrm>
          <a:off x="0" y="1226595"/>
          <a:ext cx="11249891" cy="95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Setting up of center of excellence (</a:t>
          </a:r>
          <a:r>
            <a:rPr lang="en-US" sz="1800" b="1" kern="1200" dirty="0" err="1"/>
            <a:t>CoE</a:t>
          </a:r>
          <a:r>
            <a:rPr lang="en-US" sz="1800" b="1" kern="1200" dirty="0"/>
            <a:t>) for Ayurveda &amp; Yoga in UK </a:t>
          </a:r>
          <a:r>
            <a:rPr lang="en-US" sz="1800" kern="1200" dirty="0"/>
            <a:t>Under the </a:t>
          </a:r>
          <a:r>
            <a:rPr lang="en-US" sz="1800" kern="1200" dirty="0" err="1"/>
            <a:t>MoU</a:t>
          </a:r>
          <a:r>
            <a:rPr lang="en-US" sz="1800" kern="1200" dirty="0"/>
            <a:t> signed between </a:t>
          </a:r>
          <a:r>
            <a:rPr lang="en-US" sz="1800" b="1" kern="1200" dirty="0"/>
            <a:t>All Indian Institute of Ayurveda, and College of Medicine (UK)</a:t>
          </a:r>
          <a:r>
            <a:rPr lang="en-US" sz="1800" kern="1200" dirty="0"/>
            <a:t> in 2018   </a:t>
          </a:r>
        </a:p>
      </dsp:txBody>
      <dsp:txXfrm>
        <a:off x="0" y="1226595"/>
        <a:ext cx="11249891" cy="958229"/>
      </dsp:txXfrm>
    </dsp:sp>
    <dsp:sp modelId="{EE866489-B460-48EF-BCD2-4F47595ADBEA}">
      <dsp:nvSpPr>
        <dsp:cNvPr id="0" name=""/>
        <dsp:cNvSpPr/>
      </dsp:nvSpPr>
      <dsp:spPr>
        <a:xfrm>
          <a:off x="0" y="2184825"/>
          <a:ext cx="1124989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39BE6E-3B16-441C-BADE-60BBF4E38030}">
      <dsp:nvSpPr>
        <dsp:cNvPr id="0" name=""/>
        <dsp:cNvSpPr/>
      </dsp:nvSpPr>
      <dsp:spPr>
        <a:xfrm>
          <a:off x="0" y="2184825"/>
          <a:ext cx="11249891" cy="95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WHO in </a:t>
          </a:r>
          <a:r>
            <a:rPr lang="en-US" sz="1800" kern="1200" dirty="0" err="1"/>
            <a:t>collabraotion</a:t>
          </a:r>
          <a:r>
            <a:rPr lang="en-US" sz="1800" kern="1200" dirty="0"/>
            <a:t> with </a:t>
          </a:r>
          <a:r>
            <a:rPr lang="en-US" sz="1800" kern="1200" dirty="0" err="1"/>
            <a:t>MoA</a:t>
          </a:r>
          <a:r>
            <a:rPr lang="en-US" sz="1800" kern="1200" dirty="0"/>
            <a:t>  launched WHO </a:t>
          </a:r>
          <a:r>
            <a:rPr lang="en-US" sz="1800" b="1" kern="1200" dirty="0" err="1"/>
            <a:t>mYoga</a:t>
          </a:r>
          <a:r>
            <a:rPr lang="en-US" sz="1800" b="1" kern="1200" dirty="0"/>
            <a:t> app</a:t>
          </a:r>
          <a:r>
            <a:rPr lang="en-US" sz="1800" kern="1200" dirty="0"/>
            <a:t> to demonstrate </a:t>
          </a:r>
          <a:r>
            <a:rPr lang="en-US" sz="1800" b="1" kern="1200" dirty="0"/>
            <a:t>Common Yoga Protocol (CYP)</a:t>
          </a:r>
          <a:r>
            <a:rPr lang="en-US" sz="1800" kern="1200" dirty="0"/>
            <a:t> for wellness and  for global use for correct practices of yoga under </a:t>
          </a:r>
          <a:r>
            <a:rPr lang="en-US" sz="1800" b="1" kern="1200" dirty="0"/>
            <a:t>Be He@lthy, Be Mobile initiative</a:t>
          </a:r>
          <a:endParaRPr lang="en-US" sz="1800" kern="1200" dirty="0"/>
        </a:p>
      </dsp:txBody>
      <dsp:txXfrm>
        <a:off x="0" y="2184825"/>
        <a:ext cx="11249891" cy="958229"/>
      </dsp:txXfrm>
    </dsp:sp>
    <dsp:sp modelId="{14E11620-7BF6-4959-BDFB-749EFFF42138}">
      <dsp:nvSpPr>
        <dsp:cNvPr id="0" name=""/>
        <dsp:cNvSpPr/>
      </dsp:nvSpPr>
      <dsp:spPr>
        <a:xfrm>
          <a:off x="0" y="3143055"/>
          <a:ext cx="1124989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B5BAB9A-6D29-4726-A873-E82DFF51AF65}">
      <dsp:nvSpPr>
        <dsp:cNvPr id="0" name=""/>
        <dsp:cNvSpPr/>
      </dsp:nvSpPr>
      <dsp:spPr>
        <a:xfrm>
          <a:off x="0" y="3143055"/>
          <a:ext cx="11249891" cy="95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Ministry is in process of  </a:t>
          </a:r>
          <a:r>
            <a:rPr lang="en-US" sz="1800" kern="1200" dirty="0"/>
            <a:t>Affiliation of Saudi Yoga Standards with the Yoga Certification Board of the Ministry of AYUSH and also entered into an </a:t>
          </a:r>
          <a:r>
            <a:rPr lang="en-US" sz="1800" kern="1200" dirty="0" err="1"/>
            <a:t>MoU</a:t>
          </a:r>
          <a:r>
            <a:rPr lang="en-US" sz="1800" kern="1200" dirty="0"/>
            <a:t> with MDNIY </a:t>
          </a:r>
        </a:p>
      </dsp:txBody>
      <dsp:txXfrm>
        <a:off x="0" y="3143055"/>
        <a:ext cx="11249891" cy="958229"/>
      </dsp:txXfrm>
    </dsp:sp>
    <dsp:sp modelId="{18F9E0A3-30ED-46C9-A35B-786AFBA3014D}">
      <dsp:nvSpPr>
        <dsp:cNvPr id="0" name=""/>
        <dsp:cNvSpPr/>
      </dsp:nvSpPr>
      <dsp:spPr>
        <a:xfrm>
          <a:off x="0" y="4101285"/>
          <a:ext cx="1124989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523972-1758-417C-930B-595B8B288327}">
      <dsp:nvSpPr>
        <dsp:cNvPr id="0" name=""/>
        <dsp:cNvSpPr/>
      </dsp:nvSpPr>
      <dsp:spPr>
        <a:xfrm>
          <a:off x="0" y="4101285"/>
          <a:ext cx="11249891" cy="95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kern="1200" dirty="0"/>
            <a:t>Ministry of AYUSH has developed </a:t>
          </a:r>
          <a:r>
            <a:rPr lang="en-IN" sz="1800" b="1" kern="1200" dirty="0"/>
            <a:t>Yoga Certification Board (YCB) </a:t>
          </a:r>
          <a:r>
            <a:rPr lang="en-IN" sz="1800" kern="1200" dirty="0"/>
            <a:t>which provides certificates for Yoga professionals and accreditation to the Yoga Institutions / centres. As of now, </a:t>
          </a:r>
          <a:r>
            <a:rPr lang="en-IN" sz="1800" b="1" kern="1200" dirty="0"/>
            <a:t>66 national &amp; international </a:t>
          </a:r>
          <a:r>
            <a:rPr lang="en-IN" sz="1800" kern="1200" dirty="0"/>
            <a:t>institutes have been accredited and thousands  of Yoga professionals  have been certified. </a:t>
          </a:r>
          <a:endParaRPr lang="en-US" sz="1800" kern="1200" dirty="0"/>
        </a:p>
      </dsp:txBody>
      <dsp:txXfrm>
        <a:off x="0" y="4101285"/>
        <a:ext cx="11249891" cy="958229"/>
      </dsp:txXfrm>
    </dsp:sp>
    <dsp:sp modelId="{FA5F6924-A683-4ACA-975F-86EE7D2FEC95}">
      <dsp:nvSpPr>
        <dsp:cNvPr id="0" name=""/>
        <dsp:cNvSpPr/>
      </dsp:nvSpPr>
      <dsp:spPr>
        <a:xfrm>
          <a:off x="0" y="5059515"/>
          <a:ext cx="1124989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EE9594-BE6E-425B-8E45-671F9A818755}">
      <dsp:nvSpPr>
        <dsp:cNvPr id="0" name=""/>
        <dsp:cNvSpPr/>
      </dsp:nvSpPr>
      <dsp:spPr>
        <a:xfrm>
          <a:off x="0" y="5059515"/>
          <a:ext cx="11249891" cy="95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kern="1200" dirty="0" err="1"/>
            <a:t>MoA</a:t>
          </a:r>
          <a:r>
            <a:rPr lang="en-IN" sz="1800" kern="1200" dirty="0"/>
            <a:t> has also launched </a:t>
          </a:r>
          <a:r>
            <a:rPr lang="en-IN" sz="1800" b="1" kern="1200" dirty="0"/>
            <a:t>Namaste Yoga app </a:t>
          </a:r>
          <a:r>
            <a:rPr lang="en-IN" sz="1800" kern="1200" dirty="0"/>
            <a:t>(</a:t>
          </a:r>
          <a:r>
            <a:rPr lang="en-GB" sz="1800" kern="1200" dirty="0"/>
            <a:t>a one-stop health solution that enables people to access Yoga-related information, Yoga events, and Yoga classes at their fingertips)</a:t>
          </a:r>
          <a:r>
            <a:rPr lang="en-IN" sz="1800" kern="1200" dirty="0"/>
            <a:t> and </a:t>
          </a:r>
          <a:r>
            <a:rPr lang="en-IN" sz="1800" b="1" kern="1200" dirty="0"/>
            <a:t>Yoga break app. </a:t>
          </a:r>
          <a:endParaRPr lang="en-US" sz="1800" kern="1200" dirty="0"/>
        </a:p>
      </dsp:txBody>
      <dsp:txXfrm>
        <a:off x="0" y="5059515"/>
        <a:ext cx="11249891" cy="958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C6CA8-510C-4D41-96E3-9A83B8C5C28B}">
      <dsp:nvSpPr>
        <dsp:cNvPr id="0" name=""/>
        <dsp:cNvSpPr/>
      </dsp:nvSpPr>
      <dsp:spPr>
        <a:xfrm>
          <a:off x="0" y="1430"/>
          <a:ext cx="1033115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a:t>New Ayush initiatives in Public Health Program (</a:t>
          </a:r>
          <a:r>
            <a:rPr lang="en-GB" sz="2100" b="1" kern="1200"/>
            <a:t>NAM</a:t>
          </a:r>
          <a:r>
            <a:rPr lang="en-GB" sz="2100" kern="1200"/>
            <a:t>)</a:t>
          </a:r>
          <a:endParaRPr lang="en-IN" sz="2100" kern="1200"/>
        </a:p>
      </dsp:txBody>
      <dsp:txXfrm>
        <a:off x="24588" y="26018"/>
        <a:ext cx="10281977"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39811-D59E-411B-9854-D992FDECC087}">
      <dsp:nvSpPr>
        <dsp:cNvPr id="0" name=""/>
        <dsp:cNvSpPr/>
      </dsp:nvSpPr>
      <dsp:spPr>
        <a:xfrm>
          <a:off x="0" y="0"/>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92F21A0-E2F3-43CE-86CB-C7D13F535BAD}">
      <dsp:nvSpPr>
        <dsp:cNvPr id="0" name=""/>
        <dsp:cNvSpPr/>
      </dsp:nvSpPr>
      <dsp:spPr>
        <a:xfrm>
          <a:off x="0" y="0"/>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kern="1200" dirty="0">
              <a:latin typeface="Times New Roman" panose="02020603050405020304" pitchFamily="18" charset="0"/>
              <a:cs typeface="Times New Roman" panose="02020603050405020304" pitchFamily="18" charset="0"/>
            </a:rPr>
            <a:t>National Program for Prevention and Management of </a:t>
          </a:r>
          <a:r>
            <a:rPr lang="en-IN" sz="1800" b="1" kern="1200" dirty="0">
              <a:latin typeface="Times New Roman" panose="02020603050405020304" pitchFamily="18" charset="0"/>
              <a:cs typeface="Times New Roman" panose="02020603050405020304" pitchFamily="18" charset="0"/>
            </a:rPr>
            <a:t>Musculoskeletal Disorders</a:t>
          </a:r>
        </a:p>
      </dsp:txBody>
      <dsp:txXfrm>
        <a:off x="0" y="0"/>
        <a:ext cx="11945087" cy="748291"/>
      </dsp:txXfrm>
    </dsp:sp>
    <dsp:sp modelId="{F0110877-75E0-4100-9F52-BE24F2971A7D}">
      <dsp:nvSpPr>
        <dsp:cNvPr id="0" name=""/>
        <dsp:cNvSpPr/>
      </dsp:nvSpPr>
      <dsp:spPr>
        <a:xfrm>
          <a:off x="0" y="748291"/>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7B81192-20BC-45AD-B82B-8BA8FC641ABF}">
      <dsp:nvSpPr>
        <dsp:cNvPr id="0" name=""/>
        <dsp:cNvSpPr/>
      </dsp:nvSpPr>
      <dsp:spPr>
        <a:xfrm>
          <a:off x="0" y="748291"/>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kern="1200" dirty="0">
              <a:latin typeface="Times New Roman" panose="02020603050405020304" pitchFamily="18" charset="0"/>
              <a:cs typeface="Times New Roman" panose="02020603050405020304" pitchFamily="18" charset="0"/>
            </a:rPr>
            <a:t>Integration of AYUSH with </a:t>
          </a:r>
          <a:r>
            <a:rPr lang="en-IN" sz="1800" b="1" kern="1200" dirty="0">
              <a:latin typeface="Times New Roman" panose="02020603050405020304" pitchFamily="18" charset="0"/>
              <a:cs typeface="Times New Roman" panose="02020603050405020304" pitchFamily="18" charset="0"/>
            </a:rPr>
            <a:t>NPCDCS</a:t>
          </a:r>
        </a:p>
      </dsp:txBody>
      <dsp:txXfrm>
        <a:off x="0" y="748291"/>
        <a:ext cx="11945087" cy="748291"/>
      </dsp:txXfrm>
    </dsp:sp>
    <dsp:sp modelId="{F7ED5569-8031-4592-A3BD-84DCB3F41AAA}">
      <dsp:nvSpPr>
        <dsp:cNvPr id="0" name=""/>
        <dsp:cNvSpPr/>
      </dsp:nvSpPr>
      <dsp:spPr>
        <a:xfrm>
          <a:off x="0" y="1496582"/>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D464B96-0C71-42CF-97FC-EC0BA834BBD8}">
      <dsp:nvSpPr>
        <dsp:cNvPr id="0" name=""/>
        <dsp:cNvSpPr/>
      </dsp:nvSpPr>
      <dsp:spPr>
        <a:xfrm>
          <a:off x="0" y="1496582"/>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b="1" kern="1200" dirty="0">
              <a:latin typeface="Times New Roman" panose="02020603050405020304" pitchFamily="18" charset="0"/>
              <a:cs typeface="Times New Roman" panose="02020603050405020304" pitchFamily="18" charset="0"/>
            </a:rPr>
            <a:t>SUPRAJA</a:t>
          </a:r>
          <a:r>
            <a:rPr lang="en-IN" sz="1800" kern="1200" dirty="0">
              <a:latin typeface="Times New Roman" panose="02020603050405020304" pitchFamily="18" charset="0"/>
              <a:cs typeface="Times New Roman" panose="02020603050405020304" pitchFamily="18" charset="0"/>
            </a:rPr>
            <a:t>-AYUSH Maternal &amp; Neo-Natal Intervention</a:t>
          </a:r>
        </a:p>
      </dsp:txBody>
      <dsp:txXfrm>
        <a:off x="0" y="1496582"/>
        <a:ext cx="11945087" cy="748291"/>
      </dsp:txXfrm>
    </dsp:sp>
    <dsp:sp modelId="{60A3E775-00C0-4DDD-8CDF-EE4D7DB7FDDC}">
      <dsp:nvSpPr>
        <dsp:cNvPr id="0" name=""/>
        <dsp:cNvSpPr/>
      </dsp:nvSpPr>
      <dsp:spPr>
        <a:xfrm>
          <a:off x="0" y="2244873"/>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C0958B3-191C-4154-9325-13793C48CE9C}">
      <dsp:nvSpPr>
        <dsp:cNvPr id="0" name=""/>
        <dsp:cNvSpPr/>
      </dsp:nvSpPr>
      <dsp:spPr>
        <a:xfrm>
          <a:off x="0" y="2244873"/>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b="1" kern="1200" dirty="0">
              <a:latin typeface="Times New Roman" panose="02020603050405020304" pitchFamily="18" charset="0"/>
              <a:cs typeface="Times New Roman" panose="02020603050405020304" pitchFamily="18" charset="0"/>
            </a:rPr>
            <a:t>VAYO MITRA: AYUSH </a:t>
          </a:r>
          <a:r>
            <a:rPr lang="en-IN" sz="1800" kern="1200" dirty="0">
              <a:latin typeface="Times New Roman" panose="02020603050405020304" pitchFamily="18" charset="0"/>
              <a:cs typeface="Times New Roman" panose="02020603050405020304" pitchFamily="18" charset="0"/>
            </a:rPr>
            <a:t>Geriatric Healthcare Services</a:t>
          </a:r>
        </a:p>
      </dsp:txBody>
      <dsp:txXfrm>
        <a:off x="0" y="2244873"/>
        <a:ext cx="11945087" cy="748291"/>
      </dsp:txXfrm>
    </dsp:sp>
    <dsp:sp modelId="{B962C456-3657-48A1-B79C-DBD6173AF7B9}">
      <dsp:nvSpPr>
        <dsp:cNvPr id="0" name=""/>
        <dsp:cNvSpPr/>
      </dsp:nvSpPr>
      <dsp:spPr>
        <a:xfrm>
          <a:off x="0" y="2993164"/>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DF46B7A-67F9-495B-AA8E-6F4BDEDF9097}">
      <dsp:nvSpPr>
        <dsp:cNvPr id="0" name=""/>
        <dsp:cNvSpPr/>
      </dsp:nvSpPr>
      <dsp:spPr>
        <a:xfrm>
          <a:off x="0" y="2993164"/>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b="1" kern="1200" dirty="0">
              <a:latin typeface="Times New Roman" panose="02020603050405020304" pitchFamily="18" charset="0"/>
              <a:cs typeface="Times New Roman" panose="02020603050405020304" pitchFamily="18" charset="0"/>
            </a:rPr>
            <a:t>AYURVIDYA</a:t>
          </a:r>
          <a:r>
            <a:rPr lang="en-IN" sz="1800" kern="1200" dirty="0">
              <a:latin typeface="Times New Roman" panose="02020603050405020304" pitchFamily="18" charset="0"/>
              <a:cs typeface="Times New Roman" panose="02020603050405020304" pitchFamily="18" charset="0"/>
            </a:rPr>
            <a:t>: Promotion of healthy lifestyle through AYUSH System in 75000 Schools</a:t>
          </a:r>
        </a:p>
      </dsp:txBody>
      <dsp:txXfrm>
        <a:off x="0" y="2993164"/>
        <a:ext cx="11945087" cy="748291"/>
      </dsp:txXfrm>
    </dsp:sp>
    <dsp:sp modelId="{642E2B7D-B9CE-4483-A6E7-F0252343C885}">
      <dsp:nvSpPr>
        <dsp:cNvPr id="0" name=""/>
        <dsp:cNvSpPr/>
      </dsp:nvSpPr>
      <dsp:spPr>
        <a:xfrm>
          <a:off x="0" y="3741455"/>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7B8AD4A-FB2B-41F3-834C-21E7D1F938C5}">
      <dsp:nvSpPr>
        <dsp:cNvPr id="0" name=""/>
        <dsp:cNvSpPr/>
      </dsp:nvSpPr>
      <dsp:spPr>
        <a:xfrm>
          <a:off x="0" y="3741455"/>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b="1" kern="1200" dirty="0">
              <a:latin typeface="Times New Roman" panose="02020603050405020304" pitchFamily="18" charset="0"/>
              <a:cs typeface="Times New Roman" panose="02020603050405020304" pitchFamily="18" charset="0"/>
            </a:rPr>
            <a:t>KARUNYA</a:t>
          </a:r>
          <a:r>
            <a:rPr lang="en-IN" sz="1800" kern="1200" dirty="0">
              <a:latin typeface="Times New Roman" panose="02020603050405020304" pitchFamily="18" charset="0"/>
              <a:cs typeface="Times New Roman" panose="02020603050405020304" pitchFamily="18" charset="0"/>
            </a:rPr>
            <a:t>: AYUSH Palliative Services</a:t>
          </a:r>
        </a:p>
      </dsp:txBody>
      <dsp:txXfrm>
        <a:off x="0" y="3741455"/>
        <a:ext cx="11945087" cy="748291"/>
      </dsp:txXfrm>
    </dsp:sp>
    <dsp:sp modelId="{8492CA5D-2B14-4007-B488-9FE70B8321ED}">
      <dsp:nvSpPr>
        <dsp:cNvPr id="0" name=""/>
        <dsp:cNvSpPr/>
      </dsp:nvSpPr>
      <dsp:spPr>
        <a:xfrm>
          <a:off x="0" y="4489746"/>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176CBF-D542-42E8-9224-1066BE5BBED2}">
      <dsp:nvSpPr>
        <dsp:cNvPr id="0" name=""/>
        <dsp:cNvSpPr/>
      </dsp:nvSpPr>
      <dsp:spPr>
        <a:xfrm>
          <a:off x="0" y="4489746"/>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kern="1200" dirty="0">
              <a:latin typeface="Times New Roman" panose="02020603050405020304" pitchFamily="18" charset="0"/>
              <a:cs typeface="Times New Roman" panose="02020603050405020304" pitchFamily="18" charset="0"/>
            </a:rPr>
            <a:t>AYUSH Mobile Medical unit</a:t>
          </a:r>
        </a:p>
      </dsp:txBody>
      <dsp:txXfrm>
        <a:off x="0" y="4489746"/>
        <a:ext cx="11945087" cy="748291"/>
      </dsp:txXfrm>
    </dsp:sp>
    <dsp:sp modelId="{4A0B6666-13D3-4398-A76E-D57C0900DA61}">
      <dsp:nvSpPr>
        <dsp:cNvPr id="0" name=""/>
        <dsp:cNvSpPr/>
      </dsp:nvSpPr>
      <dsp:spPr>
        <a:xfrm>
          <a:off x="0" y="5238037"/>
          <a:ext cx="11945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555774B-E870-440F-8095-05359637B0C8}">
      <dsp:nvSpPr>
        <dsp:cNvPr id="0" name=""/>
        <dsp:cNvSpPr/>
      </dsp:nvSpPr>
      <dsp:spPr>
        <a:xfrm>
          <a:off x="0" y="5238037"/>
          <a:ext cx="11945087" cy="74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N" sz="1800" kern="1200" dirty="0">
              <a:latin typeface="Times New Roman" panose="02020603050405020304" pitchFamily="18" charset="0"/>
              <a:cs typeface="Times New Roman" panose="02020603050405020304" pitchFamily="18" charset="0"/>
            </a:rPr>
            <a:t>National Program on AYUSH for morbidity management and Disability Prevention (MMDP) of </a:t>
          </a:r>
          <a:r>
            <a:rPr lang="en-IN" sz="1800" b="1" kern="1200" dirty="0">
              <a:latin typeface="Times New Roman" panose="02020603050405020304" pitchFamily="18" charset="0"/>
              <a:cs typeface="Times New Roman" panose="02020603050405020304" pitchFamily="18" charset="0"/>
            </a:rPr>
            <a:t>Lymphatic </a:t>
          </a:r>
          <a:r>
            <a:rPr lang="en-IN" sz="1800" b="1" kern="1200" dirty="0" err="1">
              <a:latin typeface="Times New Roman" panose="02020603050405020304" pitchFamily="18" charset="0"/>
              <a:cs typeface="Times New Roman" panose="02020603050405020304" pitchFamily="18" charset="0"/>
            </a:rPr>
            <a:t>Filariasis</a:t>
          </a:r>
          <a:r>
            <a:rPr lang="en-IN" sz="1800" b="1" kern="1200" dirty="0">
              <a:latin typeface="Times New Roman" panose="02020603050405020304" pitchFamily="18" charset="0"/>
              <a:cs typeface="Times New Roman" panose="02020603050405020304" pitchFamily="18" charset="0"/>
            </a:rPr>
            <a:t> (</a:t>
          </a:r>
          <a:r>
            <a:rPr lang="en-IN" sz="1800" b="1" kern="1200" dirty="0" err="1">
              <a:latin typeface="Times New Roman" panose="02020603050405020304" pitchFamily="18" charset="0"/>
              <a:cs typeface="Times New Roman" panose="02020603050405020304" pitchFamily="18" charset="0"/>
            </a:rPr>
            <a:t>lymphoedema</a:t>
          </a:r>
          <a:r>
            <a:rPr lang="en-IN" sz="1800" b="1" kern="1200" dirty="0">
              <a:latin typeface="Times New Roman" panose="02020603050405020304" pitchFamily="18" charset="0"/>
              <a:cs typeface="Times New Roman" panose="02020603050405020304" pitchFamily="18" charset="0"/>
            </a:rPr>
            <a:t>)</a:t>
          </a:r>
        </a:p>
      </dsp:txBody>
      <dsp:txXfrm>
        <a:off x="0" y="5238037"/>
        <a:ext cx="11945087" cy="748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E3073-BD44-4AE0-9D6F-E6BC5DB6200B}">
      <dsp:nvSpPr>
        <dsp:cNvPr id="0" name=""/>
        <dsp:cNvSpPr/>
      </dsp:nvSpPr>
      <dsp:spPr>
        <a:xfrm>
          <a:off x="9700" y="676387"/>
          <a:ext cx="2899254" cy="27282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Total 6663 students screened in 39 schools and 83 </a:t>
          </a:r>
          <a:r>
            <a:rPr lang="en-US" sz="2400" kern="1200" dirty="0" err="1">
              <a:latin typeface="Times New Roman" panose="02020603050405020304" pitchFamily="18" charset="0"/>
              <a:cs typeface="Times New Roman" panose="02020603050405020304" pitchFamily="18" charset="0"/>
            </a:rPr>
            <a:t>Anganwadi</a:t>
          </a:r>
          <a:r>
            <a:rPr lang="en-US" sz="2400" kern="1200" dirty="0">
              <a:latin typeface="Times New Roman" panose="02020603050405020304" pitchFamily="18" charset="0"/>
              <a:cs typeface="Times New Roman" panose="02020603050405020304" pitchFamily="18" charset="0"/>
            </a:rPr>
            <a:t> centers </a:t>
          </a:r>
          <a:endParaRPr lang="en-IN" sz="2400" kern="1200" dirty="0">
            <a:latin typeface="Times New Roman" panose="02020603050405020304" pitchFamily="18" charset="0"/>
            <a:cs typeface="Times New Roman" panose="02020603050405020304" pitchFamily="18" charset="0"/>
          </a:endParaRPr>
        </a:p>
      </dsp:txBody>
      <dsp:txXfrm>
        <a:off x="89608" y="756295"/>
        <a:ext cx="2739438" cy="2568430"/>
      </dsp:txXfrm>
    </dsp:sp>
    <dsp:sp modelId="{ABBBA87D-8BCC-4867-9E6E-2B9FD0ED2DBD}">
      <dsp:nvSpPr>
        <dsp:cNvPr id="0" name=""/>
        <dsp:cNvSpPr/>
      </dsp:nvSpPr>
      <dsp:spPr>
        <a:xfrm>
          <a:off x="3198879" y="1681002"/>
          <a:ext cx="614641" cy="7190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98879" y="1824805"/>
        <a:ext cx="430249" cy="431409"/>
      </dsp:txXfrm>
    </dsp:sp>
    <dsp:sp modelId="{EFAC10A3-5D06-4FA6-8D3A-C3BD047E9CAB}">
      <dsp:nvSpPr>
        <dsp:cNvPr id="0" name=""/>
        <dsp:cNvSpPr/>
      </dsp:nvSpPr>
      <dsp:spPr>
        <a:xfrm>
          <a:off x="4068656" y="676387"/>
          <a:ext cx="2899254" cy="27282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Krimikuthar</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Ras</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Punarnawa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mandoor</a:t>
          </a:r>
          <a:r>
            <a:rPr lang="en-US" sz="2400" kern="1200" dirty="0">
              <a:latin typeface="Times New Roman" panose="02020603050405020304" pitchFamily="18" charset="0"/>
              <a:cs typeface="Times New Roman" panose="02020603050405020304" pitchFamily="18" charset="0"/>
            </a:rPr>
            <a:t> and </a:t>
          </a:r>
          <a:r>
            <a:rPr lang="en-US" sz="2400" kern="1200" dirty="0" err="1">
              <a:latin typeface="Times New Roman" panose="02020603050405020304" pitchFamily="18" charset="0"/>
              <a:cs typeface="Times New Roman" panose="02020603050405020304" pitchFamily="18" charset="0"/>
            </a:rPr>
            <a:t>Draksha</a:t>
          </a:r>
          <a:r>
            <a:rPr lang="en-US" sz="2400" kern="1200" dirty="0">
              <a:latin typeface="Times New Roman" panose="02020603050405020304" pitchFamily="18" charset="0"/>
              <a:cs typeface="Times New Roman" panose="02020603050405020304" pitchFamily="18" charset="0"/>
            </a:rPr>
            <a:t> for 90 days</a:t>
          </a:r>
          <a:endParaRPr lang="en-IN" sz="2400" kern="1200" dirty="0">
            <a:latin typeface="Times New Roman" panose="02020603050405020304" pitchFamily="18" charset="0"/>
            <a:cs typeface="Times New Roman" panose="02020603050405020304" pitchFamily="18" charset="0"/>
          </a:endParaRPr>
        </a:p>
      </dsp:txBody>
      <dsp:txXfrm>
        <a:off x="4148564" y="756295"/>
        <a:ext cx="2739438" cy="2568430"/>
      </dsp:txXfrm>
    </dsp:sp>
    <dsp:sp modelId="{6154EB6E-EF01-4D27-A36D-CFC07C0235F6}">
      <dsp:nvSpPr>
        <dsp:cNvPr id="0" name=""/>
        <dsp:cNvSpPr/>
      </dsp:nvSpPr>
      <dsp:spPr>
        <a:xfrm>
          <a:off x="7257836" y="1681002"/>
          <a:ext cx="614641" cy="7190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257836" y="1824805"/>
        <a:ext cx="430249" cy="431409"/>
      </dsp:txXfrm>
    </dsp:sp>
    <dsp:sp modelId="{22156FBD-600D-4600-A968-6B7D61200924}">
      <dsp:nvSpPr>
        <dsp:cNvPr id="0" name=""/>
        <dsp:cNvSpPr/>
      </dsp:nvSpPr>
      <dsp:spPr>
        <a:xfrm>
          <a:off x="8127612" y="676387"/>
          <a:ext cx="2899254" cy="27282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Prevalence of  </a:t>
          </a:r>
          <a:r>
            <a:rPr lang="en-US" sz="2000" kern="1200" dirty="0" err="1">
              <a:latin typeface="Times New Roman" panose="02020603050405020304" pitchFamily="18" charset="0"/>
              <a:cs typeface="Times New Roman" panose="02020603050405020304" pitchFamily="18" charset="0"/>
            </a:rPr>
            <a:t>Anaemia</a:t>
          </a:r>
          <a:r>
            <a:rPr lang="en-US" sz="2000" kern="1200" dirty="0">
              <a:latin typeface="Times New Roman" panose="02020603050405020304" pitchFamily="18" charset="0"/>
              <a:cs typeface="Times New Roman" panose="02020603050405020304" pitchFamily="18" charset="0"/>
            </a:rPr>
            <a:t> in School going children has </a:t>
          </a:r>
          <a:r>
            <a:rPr lang="en-US" sz="2000" b="1" kern="1200" dirty="0">
              <a:latin typeface="Times New Roman" panose="02020603050405020304" pitchFamily="18" charset="0"/>
              <a:cs typeface="Times New Roman" panose="02020603050405020304" pitchFamily="18" charset="0"/>
            </a:rPr>
            <a:t>reduced from 30.8% before treatment to 1.81% the end of  2</a:t>
          </a:r>
          <a:r>
            <a:rPr lang="en-US" sz="2000" b="1" kern="1200" baseline="30000" dirty="0">
              <a:latin typeface="Times New Roman" panose="02020603050405020304" pitchFamily="18" charset="0"/>
              <a:cs typeface="Times New Roman" panose="02020603050405020304" pitchFamily="18" charset="0"/>
            </a:rPr>
            <a:t>nd</a:t>
          </a:r>
          <a:r>
            <a:rPr lang="en-US" sz="2000" b="1" kern="1200" dirty="0">
              <a:latin typeface="Times New Roman" panose="02020603050405020304" pitchFamily="18" charset="0"/>
              <a:cs typeface="Times New Roman" panose="02020603050405020304" pitchFamily="18" charset="0"/>
            </a:rPr>
            <a:t> Year)</a:t>
          </a:r>
          <a:endParaRPr lang="en-IN" sz="2000" kern="1200" dirty="0">
            <a:latin typeface="Times New Roman" panose="02020603050405020304" pitchFamily="18" charset="0"/>
            <a:cs typeface="Times New Roman" panose="02020603050405020304" pitchFamily="18" charset="0"/>
          </a:endParaRPr>
        </a:p>
      </dsp:txBody>
      <dsp:txXfrm>
        <a:off x="8207520" y="756295"/>
        <a:ext cx="2739438" cy="2568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85C48-2A48-4E38-B9F0-B747B605BD06}">
      <dsp:nvSpPr>
        <dsp:cNvPr id="0" name=""/>
        <dsp:cNvSpPr/>
      </dsp:nvSpPr>
      <dsp:spPr>
        <a:xfrm>
          <a:off x="0" y="10009"/>
          <a:ext cx="10690787" cy="1343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rtl="0">
            <a:lnSpc>
              <a:spcPct val="90000"/>
            </a:lnSpc>
            <a:spcBef>
              <a:spcPct val="0"/>
            </a:spcBef>
            <a:spcAft>
              <a:spcPct val="35000"/>
            </a:spcAft>
            <a:buNone/>
          </a:pPr>
          <a:r>
            <a:rPr lang="en-IN" sz="3000" b="0" kern="1200" dirty="0">
              <a:latin typeface="Times New Roman" panose="02020603050405020304" pitchFamily="18" charset="0"/>
              <a:cs typeface="Times New Roman" panose="02020603050405020304" pitchFamily="18" charset="0"/>
            </a:rPr>
            <a:t>Project Title: Creating sustainable solutions to address Anaemia in school Children of Rural area through Ayurveda</a:t>
          </a:r>
          <a:endParaRPr lang="en-US" sz="3000" b="0" kern="1200" dirty="0">
            <a:latin typeface="Times New Roman" panose="02020603050405020304" pitchFamily="18" charset="0"/>
            <a:cs typeface="Times New Roman" panose="02020603050405020304" pitchFamily="18" charset="0"/>
          </a:endParaRPr>
        </a:p>
      </dsp:txBody>
      <dsp:txXfrm>
        <a:off x="65575" y="75584"/>
        <a:ext cx="10559637" cy="1212165"/>
      </dsp:txXfrm>
    </dsp:sp>
    <dsp:sp modelId="{DEB42994-71A2-4150-B8CD-4143F4FC0B9F}">
      <dsp:nvSpPr>
        <dsp:cNvPr id="0" name=""/>
        <dsp:cNvSpPr/>
      </dsp:nvSpPr>
      <dsp:spPr>
        <a:xfrm>
          <a:off x="0" y="1353324"/>
          <a:ext cx="10690787"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432" tIns="38100" rIns="213360" bIns="38100" numCol="1" spcCol="1270" anchor="t" anchorCtr="0">
          <a:noAutofit/>
        </a:bodyPr>
        <a:lstStyle/>
        <a:p>
          <a:pPr marL="228600" lvl="1" indent="-228600" algn="just" defTabSz="1022350" rtl="0">
            <a:lnSpc>
              <a:spcPct val="90000"/>
            </a:lnSpc>
            <a:spcBef>
              <a:spcPct val="0"/>
            </a:spcBef>
            <a:spcAft>
              <a:spcPct val="20000"/>
            </a:spcAft>
            <a:buChar char="•"/>
          </a:pPr>
          <a:r>
            <a:rPr lang="en-IN" sz="2300" b="1" i="1" kern="1200"/>
            <a:t>Belgaum, Karnataka</a:t>
          </a:r>
          <a:endParaRPr lang="en-US" sz="2300" b="0" kern="1200" dirty="0">
            <a:latin typeface="Bell MT" panose="02020503060305020303" pitchFamily="18" charset="0"/>
          </a:endParaRPr>
        </a:p>
      </dsp:txBody>
      <dsp:txXfrm>
        <a:off x="0" y="1353324"/>
        <a:ext cx="10690787" cy="496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111BE-ABEF-4CFC-8258-75F8E7ECC32A}">
      <dsp:nvSpPr>
        <dsp:cNvPr id="0" name=""/>
        <dsp:cNvSpPr/>
      </dsp:nvSpPr>
      <dsp:spPr>
        <a:xfrm>
          <a:off x="0" y="0"/>
          <a:ext cx="115536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15F31-B199-416D-86E9-CF0F6D05457E}">
      <dsp:nvSpPr>
        <dsp:cNvPr id="0" name=""/>
        <dsp:cNvSpPr/>
      </dsp:nvSpPr>
      <dsp:spPr>
        <a:xfrm>
          <a:off x="0" y="0"/>
          <a:ext cx="1629088" cy="242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Activities to be undertaken</a:t>
          </a:r>
          <a:endParaRPr lang="en-IN" sz="1800" kern="1200" dirty="0"/>
        </a:p>
      </dsp:txBody>
      <dsp:txXfrm>
        <a:off x="0" y="0"/>
        <a:ext cx="1629088" cy="2420742"/>
      </dsp:txXfrm>
    </dsp:sp>
    <dsp:sp modelId="{2B507A7F-C570-4F34-8A3D-C4327581F1E3}">
      <dsp:nvSpPr>
        <dsp:cNvPr id="0" name=""/>
        <dsp:cNvSpPr/>
      </dsp:nvSpPr>
      <dsp:spPr>
        <a:xfrm>
          <a:off x="1802392" y="28456"/>
          <a:ext cx="9069616" cy="569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Promotion of </a:t>
          </a:r>
          <a:r>
            <a:rPr lang="en-US" sz="1600" b="1" kern="1200" dirty="0"/>
            <a:t>Take Home Ration </a:t>
          </a:r>
          <a:r>
            <a:rPr lang="en-US" sz="1600" kern="1200" dirty="0"/>
            <a:t>on AYUSH Based Guidelines (Fortification/Wholesome Combinations)</a:t>
          </a:r>
          <a:endParaRPr lang="en-IN" sz="1600" kern="1200" dirty="0"/>
        </a:p>
      </dsp:txBody>
      <dsp:txXfrm>
        <a:off x="1802392" y="28456"/>
        <a:ext cx="9069616" cy="569134"/>
      </dsp:txXfrm>
    </dsp:sp>
    <dsp:sp modelId="{015983F9-691F-4D37-9FC3-42DED0D34C5D}">
      <dsp:nvSpPr>
        <dsp:cNvPr id="0" name=""/>
        <dsp:cNvSpPr/>
      </dsp:nvSpPr>
      <dsp:spPr>
        <a:xfrm>
          <a:off x="1629088" y="597591"/>
          <a:ext cx="92429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B7DEDE-5EEF-4079-80B0-20BB6BCD0285}">
      <dsp:nvSpPr>
        <dsp:cNvPr id="0" name=""/>
        <dsp:cNvSpPr/>
      </dsp:nvSpPr>
      <dsp:spPr>
        <a:xfrm>
          <a:off x="1802392" y="626047"/>
          <a:ext cx="9069616" cy="569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The </a:t>
          </a:r>
          <a:r>
            <a:rPr lang="en-US" sz="1600" b="1" kern="1200" dirty="0"/>
            <a:t>Mission </a:t>
          </a:r>
          <a:r>
            <a:rPr lang="en-US" sz="1600" b="1" kern="1200" dirty="0" err="1"/>
            <a:t>Kalpataru</a:t>
          </a:r>
          <a:r>
            <a:rPr lang="en-US" sz="1600" b="1" kern="1200" dirty="0"/>
            <a:t>: </a:t>
          </a:r>
          <a:r>
            <a:rPr lang="en-US" sz="1600" kern="1200" dirty="0"/>
            <a:t>Propagation and plantation of nutritional Medicinal Plants/Trees</a:t>
          </a:r>
          <a:endParaRPr lang="en-IN" sz="1600" kern="1200" dirty="0"/>
        </a:p>
      </dsp:txBody>
      <dsp:txXfrm>
        <a:off x="1802392" y="626047"/>
        <a:ext cx="9069616" cy="569134"/>
      </dsp:txXfrm>
    </dsp:sp>
    <dsp:sp modelId="{3010457E-AB0B-43F9-8F4C-E2CFF838B4AB}">
      <dsp:nvSpPr>
        <dsp:cNvPr id="0" name=""/>
        <dsp:cNvSpPr/>
      </dsp:nvSpPr>
      <dsp:spPr>
        <a:xfrm>
          <a:off x="1629088" y="1195182"/>
          <a:ext cx="92429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E8987-5F7F-4865-A0B4-2C897FEDD6C2}">
      <dsp:nvSpPr>
        <dsp:cNvPr id="0" name=""/>
        <dsp:cNvSpPr/>
      </dsp:nvSpPr>
      <dsp:spPr>
        <a:xfrm>
          <a:off x="1802392" y="1223639"/>
          <a:ext cx="9069616" cy="569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t>AYUSH based interventions for Malnutrition and Anemia</a:t>
          </a:r>
          <a:r>
            <a:rPr lang="en-US" sz="1600" kern="1200" dirty="0"/>
            <a:t> at all AWCs in phased Manner(Mo AYUSH &amp; Mo WCD)</a:t>
          </a:r>
          <a:endParaRPr lang="en-IN" sz="1600" kern="1200" dirty="0"/>
        </a:p>
      </dsp:txBody>
      <dsp:txXfrm>
        <a:off x="1802392" y="1223639"/>
        <a:ext cx="9069616" cy="569134"/>
      </dsp:txXfrm>
    </dsp:sp>
    <dsp:sp modelId="{CBBA603E-FB33-4967-BF6C-79B1BB498684}">
      <dsp:nvSpPr>
        <dsp:cNvPr id="0" name=""/>
        <dsp:cNvSpPr/>
      </dsp:nvSpPr>
      <dsp:spPr>
        <a:xfrm>
          <a:off x="1629088" y="1792773"/>
          <a:ext cx="92429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EE835-DE20-4348-B1DF-A36E80924B89}">
      <dsp:nvSpPr>
        <dsp:cNvPr id="0" name=""/>
        <dsp:cNvSpPr/>
      </dsp:nvSpPr>
      <dsp:spPr>
        <a:xfrm>
          <a:off x="1802392" y="1821230"/>
          <a:ext cx="9069616" cy="569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t>Tele-consultation Hub </a:t>
          </a:r>
          <a:r>
            <a:rPr lang="en-US" sz="1600" kern="1200" dirty="0"/>
            <a:t>[CSCs (</a:t>
          </a:r>
          <a:r>
            <a:rPr lang="en-US" sz="1600" kern="1200" dirty="0" err="1"/>
            <a:t>MeitY</a:t>
          </a:r>
          <a:r>
            <a:rPr lang="en-US" sz="1600" kern="1200" dirty="0"/>
            <a:t>), </a:t>
          </a:r>
          <a:r>
            <a:rPr lang="en-US" sz="1600" kern="1200" dirty="0" err="1"/>
            <a:t>MoWCD</a:t>
          </a:r>
          <a:r>
            <a:rPr lang="en-US" sz="1600" kern="1200" dirty="0"/>
            <a:t> &amp; </a:t>
          </a:r>
          <a:r>
            <a:rPr lang="en-US" sz="1600" kern="1200" dirty="0" err="1"/>
            <a:t>MoAYUSH</a:t>
          </a:r>
          <a:r>
            <a:rPr lang="en-US" sz="1600" kern="1200" dirty="0"/>
            <a:t>]</a:t>
          </a:r>
          <a:endParaRPr lang="en-IN" sz="1600" kern="1200" dirty="0"/>
        </a:p>
      </dsp:txBody>
      <dsp:txXfrm>
        <a:off x="1802392" y="1821230"/>
        <a:ext cx="9069616" cy="569134"/>
      </dsp:txXfrm>
    </dsp:sp>
    <dsp:sp modelId="{139BDC99-EB8C-4CAF-9CD5-A5149A595EC9}">
      <dsp:nvSpPr>
        <dsp:cNvPr id="0" name=""/>
        <dsp:cNvSpPr/>
      </dsp:nvSpPr>
      <dsp:spPr>
        <a:xfrm>
          <a:off x="1629088" y="2390365"/>
          <a:ext cx="92429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E2BA22-3AB1-4098-AEE6-215020EB2C6D}">
      <dsp:nvSpPr>
        <dsp:cNvPr id="0" name=""/>
        <dsp:cNvSpPr/>
      </dsp:nvSpPr>
      <dsp:spPr>
        <a:xfrm>
          <a:off x="0" y="2420742"/>
          <a:ext cx="115536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ABE36-1C18-499D-BC9E-43DCFB2D2C93}">
      <dsp:nvSpPr>
        <dsp:cNvPr id="0" name=""/>
        <dsp:cNvSpPr/>
      </dsp:nvSpPr>
      <dsp:spPr>
        <a:xfrm>
          <a:off x="0" y="2420742"/>
          <a:ext cx="1725412" cy="242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Implementation</a:t>
          </a:r>
          <a:endParaRPr lang="en-IN" sz="1800" kern="1200" dirty="0"/>
        </a:p>
      </dsp:txBody>
      <dsp:txXfrm>
        <a:off x="0" y="2420742"/>
        <a:ext cx="1725412" cy="2420742"/>
      </dsp:txXfrm>
    </dsp:sp>
    <dsp:sp modelId="{C0B9E824-32D6-49BB-BFC5-0EA275825D0D}">
      <dsp:nvSpPr>
        <dsp:cNvPr id="0" name=""/>
        <dsp:cNvSpPr/>
      </dsp:nvSpPr>
      <dsp:spPr>
        <a:xfrm>
          <a:off x="1896686" y="2462171"/>
          <a:ext cx="9654674" cy="828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kern="1200" dirty="0"/>
            <a:t>All the </a:t>
          </a:r>
          <a:r>
            <a:rPr lang="en-GB" sz="1800" kern="1200" dirty="0" err="1"/>
            <a:t>Anganwadi</a:t>
          </a:r>
          <a:r>
            <a:rPr lang="en-GB" sz="1800" kern="1200" dirty="0"/>
            <a:t> in the catchment areas of  12,500 AYUSH H&amp;WCs will be roped in for  implementation of this program for malnutrition and anaemia by AYUSH based interventions in a phased manner in convergence with </a:t>
          </a:r>
          <a:r>
            <a:rPr lang="en-GB" sz="1800" kern="1200" dirty="0" err="1"/>
            <a:t>MoWCD</a:t>
          </a:r>
          <a:r>
            <a:rPr lang="en-GB" sz="1800" kern="1200" dirty="0"/>
            <a:t>.</a:t>
          </a:r>
          <a:endParaRPr lang="en-IN" sz="1800" kern="1200" dirty="0"/>
        </a:p>
      </dsp:txBody>
      <dsp:txXfrm>
        <a:off x="1896686" y="2462171"/>
        <a:ext cx="9654674" cy="828584"/>
      </dsp:txXfrm>
    </dsp:sp>
    <dsp:sp modelId="{99CFF782-BB59-4BB1-B79F-78D6DDF4A5AA}">
      <dsp:nvSpPr>
        <dsp:cNvPr id="0" name=""/>
        <dsp:cNvSpPr/>
      </dsp:nvSpPr>
      <dsp:spPr>
        <a:xfrm>
          <a:off x="1725412" y="3290755"/>
          <a:ext cx="91346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041D68-F9EC-4ED5-AA52-65CE965EE1E1}">
      <dsp:nvSpPr>
        <dsp:cNvPr id="0" name=""/>
        <dsp:cNvSpPr/>
      </dsp:nvSpPr>
      <dsp:spPr>
        <a:xfrm>
          <a:off x="1896686" y="3332185"/>
          <a:ext cx="8963332" cy="597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IN" sz="1800" kern="1200" dirty="0"/>
        </a:p>
      </dsp:txBody>
      <dsp:txXfrm>
        <a:off x="1896686" y="3332185"/>
        <a:ext cx="8963332" cy="597052"/>
      </dsp:txXfrm>
    </dsp:sp>
    <dsp:sp modelId="{2D5D2D38-F7CF-40AD-9B2D-66DB327BEFC2}">
      <dsp:nvSpPr>
        <dsp:cNvPr id="0" name=""/>
        <dsp:cNvSpPr/>
      </dsp:nvSpPr>
      <dsp:spPr>
        <a:xfrm>
          <a:off x="1725412" y="3929238"/>
          <a:ext cx="91346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FC07C-90EC-4E7E-9AB8-724A70ECC3F8}">
      <dsp:nvSpPr>
        <dsp:cNvPr id="0" name=""/>
        <dsp:cNvSpPr/>
      </dsp:nvSpPr>
      <dsp:spPr>
        <a:xfrm>
          <a:off x="1896686" y="3970667"/>
          <a:ext cx="8963332" cy="828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IN" sz="1800" kern="1200" dirty="0"/>
        </a:p>
      </dsp:txBody>
      <dsp:txXfrm>
        <a:off x="1896686" y="3970667"/>
        <a:ext cx="8963332" cy="828584"/>
      </dsp:txXfrm>
    </dsp:sp>
    <dsp:sp modelId="{025060F3-60FF-4FD2-880E-AE4784138FA1}">
      <dsp:nvSpPr>
        <dsp:cNvPr id="0" name=""/>
        <dsp:cNvSpPr/>
      </dsp:nvSpPr>
      <dsp:spPr>
        <a:xfrm>
          <a:off x="1725412" y="4799251"/>
          <a:ext cx="91346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30AA3-C030-4598-9DFB-56DF6A0781B3}">
      <dsp:nvSpPr>
        <dsp:cNvPr id="0" name=""/>
        <dsp:cNvSpPr/>
      </dsp:nvSpPr>
      <dsp:spPr>
        <a:xfrm>
          <a:off x="0" y="3311"/>
          <a:ext cx="10442248"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N" sz="2300" kern="1200"/>
            <a:t>AYUSH Grid: A major step toward digitising Ayush healthcare sector</a:t>
          </a:r>
        </a:p>
      </dsp:txBody>
      <dsp:txXfrm>
        <a:off x="26930" y="30241"/>
        <a:ext cx="10388388" cy="49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11D7C-1783-4DFC-8504-9E4E3696311F}">
      <dsp:nvSpPr>
        <dsp:cNvPr id="0" name=""/>
        <dsp:cNvSpPr/>
      </dsp:nvSpPr>
      <dsp:spPr>
        <a:xfrm>
          <a:off x="57" y="173707"/>
          <a:ext cx="5470326" cy="4012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cs typeface="Times New Roman" pitchFamily="18" charset="0"/>
            </a:rPr>
            <a:t>Objectives: </a:t>
          </a:r>
          <a:endParaRPr lang="en-IN" sz="1800" kern="1200" dirty="0">
            <a:latin typeface="+mn-lt"/>
            <a:cs typeface="Times New Roman" pitchFamily="18" charset="0"/>
          </a:endParaRPr>
        </a:p>
      </dsp:txBody>
      <dsp:txXfrm>
        <a:off x="57" y="173707"/>
        <a:ext cx="5470326" cy="401273"/>
      </dsp:txXfrm>
    </dsp:sp>
    <dsp:sp modelId="{DF275C32-2EE5-41B5-80FD-E9204BAFFC66}">
      <dsp:nvSpPr>
        <dsp:cNvPr id="0" name=""/>
        <dsp:cNvSpPr/>
      </dsp:nvSpPr>
      <dsp:spPr>
        <a:xfrm>
          <a:off x="57" y="513689"/>
          <a:ext cx="5470326" cy="29317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Digitization of data of patients.</a:t>
          </a:r>
          <a:endParaRPr lang="en-IN"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Data of services as well as products.</a:t>
          </a:r>
          <a:endParaRPr lang="en-IN"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Learning management system.</a:t>
          </a:r>
          <a:endParaRPr lang="en-IN"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Capacity building of AYUSH Practitioners/ paramedics through online facilities.</a:t>
          </a:r>
          <a:endParaRPr lang="en-IN"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Sharing of real time data amongst the stakeholders as per the requirement.</a:t>
          </a:r>
          <a:endParaRPr lang="en-IN" sz="1800" kern="1200" dirty="0">
            <a:latin typeface="Times New Roman" panose="02020603050405020304" pitchFamily="18" charset="0"/>
            <a:cs typeface="Times New Roman" panose="02020603050405020304" pitchFamily="18" charset="0"/>
          </a:endParaRPr>
        </a:p>
      </dsp:txBody>
      <dsp:txXfrm>
        <a:off x="57" y="513689"/>
        <a:ext cx="5470326" cy="2931788"/>
      </dsp:txXfrm>
    </dsp:sp>
    <dsp:sp modelId="{E1E214A6-5CFC-42D4-B209-1FE0C481514D}">
      <dsp:nvSpPr>
        <dsp:cNvPr id="0" name=""/>
        <dsp:cNvSpPr/>
      </dsp:nvSpPr>
      <dsp:spPr>
        <a:xfrm>
          <a:off x="6236229" y="173707"/>
          <a:ext cx="5470326" cy="4012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cs typeface="Times New Roman" pitchFamily="18" charset="0"/>
            </a:rPr>
            <a:t>Components of AYUSH GRID under CSSS:</a:t>
          </a:r>
          <a:endParaRPr lang="en-IN" sz="1800" kern="1200" dirty="0">
            <a:latin typeface="+mn-lt"/>
            <a:cs typeface="Times New Roman" pitchFamily="18" charset="0"/>
          </a:endParaRPr>
        </a:p>
      </dsp:txBody>
      <dsp:txXfrm>
        <a:off x="6236229" y="173707"/>
        <a:ext cx="5470326" cy="401273"/>
      </dsp:txXfrm>
    </dsp:sp>
    <dsp:sp modelId="{09193B32-3741-4183-A74A-D58CF0868C77}">
      <dsp:nvSpPr>
        <dsp:cNvPr id="0" name=""/>
        <dsp:cNvSpPr/>
      </dsp:nvSpPr>
      <dsp:spPr>
        <a:xfrm>
          <a:off x="6236229" y="513689"/>
          <a:ext cx="5470326" cy="29317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AYUSH Medical Tourism, </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AHMIS, </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Tele-consultation, </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Education,</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 E- </a:t>
          </a:r>
          <a:r>
            <a:rPr lang="en-US" sz="1800" kern="1200" dirty="0" err="1">
              <a:latin typeface="Times New Roman" panose="02020603050405020304" pitchFamily="18" charset="0"/>
              <a:cs typeface="Times New Roman" panose="02020603050405020304" pitchFamily="18" charset="0"/>
            </a:rPr>
            <a:t>Aushdhi</a:t>
          </a:r>
          <a:r>
            <a:rPr lang="en-US" sz="1800" kern="1200" dirty="0">
              <a:latin typeface="Times New Roman" panose="02020603050405020304" pitchFamily="18" charset="0"/>
              <a:cs typeface="Times New Roman" panose="02020603050405020304" pitchFamily="18" charset="0"/>
            </a:rPr>
            <a:t>, </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Support to International AYUSH Information Cell</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 Capacity Building for use of Systems, </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Up gradation, Radical interoperability &amp; maintenance,</a:t>
          </a:r>
          <a:endParaRPr lang="en-US" sz="1800" b="1"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Support to Autonomous Bodies under Ministry of AYUSH for developing digital infrastructure.</a:t>
          </a:r>
          <a:r>
            <a:rPr lang="en-US" sz="1800" b="1" kern="1200" dirty="0">
              <a:latin typeface="Times New Roman" panose="02020603050405020304" pitchFamily="18" charset="0"/>
              <a:cs typeface="Times New Roman" panose="02020603050405020304" pitchFamily="18" charset="0"/>
            </a:rPr>
            <a:t> </a:t>
          </a:r>
        </a:p>
      </dsp:txBody>
      <dsp:txXfrm>
        <a:off x="6236229" y="513689"/>
        <a:ext cx="5470326" cy="2931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8C41-525B-4395-A275-8A1E9B74CDF3}">
      <dsp:nvSpPr>
        <dsp:cNvPr id="0" name=""/>
        <dsp:cNvSpPr/>
      </dsp:nvSpPr>
      <dsp:spPr>
        <a:xfrm>
          <a:off x="0" y="30054"/>
          <a:ext cx="11901431"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IN" sz="2000" b="0" kern="1200" dirty="0">
              <a:solidFill>
                <a:srgbClr val="002060"/>
              </a:solidFill>
              <a:effectLst/>
              <a:latin typeface="Times New Roman" panose="02020603050405020304" pitchFamily="18" charset="0"/>
              <a:cs typeface="Times New Roman" panose="02020603050405020304" pitchFamily="18" charset="0"/>
            </a:rPr>
            <a:t>AYUSH- Health Management Information System (A-HMIS): launched on 5th Nov 2018. So far </a:t>
          </a:r>
          <a:r>
            <a:rPr lang="en-GB" sz="2000" b="0" kern="1200" dirty="0">
              <a:solidFill>
                <a:srgbClr val="002060"/>
              </a:solidFill>
              <a:effectLst/>
              <a:latin typeface="Times New Roman" panose="02020603050405020304" pitchFamily="18" charset="0"/>
              <a:cs typeface="Times New Roman" panose="02020603050405020304" pitchFamily="18" charset="0"/>
            </a:rPr>
            <a:t>15.5 lakh patients are on AHMIS</a:t>
          </a:r>
          <a:endParaRPr lang="en-US" sz="2000" b="0" kern="1200" dirty="0">
            <a:solidFill>
              <a:srgbClr val="002060"/>
            </a:solidFill>
            <a:effectLst/>
            <a:latin typeface="Times New Roman" panose="02020603050405020304" pitchFamily="18" charset="0"/>
            <a:cs typeface="Times New Roman" panose="02020603050405020304" pitchFamily="18" charset="0"/>
          </a:endParaRPr>
        </a:p>
      </dsp:txBody>
      <dsp:txXfrm>
        <a:off x="37696" y="67750"/>
        <a:ext cx="11826039"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01CE2749-2791-4468-A947-355C842CD88A}" type="datetimeFigureOut">
              <a:rPr lang="en-IN" smtClean="0"/>
              <a:pPr/>
              <a:t>05-10-2021</a:t>
            </a:fld>
            <a:endParaRPr lang="en-IN"/>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1604E332-96C8-40FD-8B39-8FB7DE893959}" type="slidenum">
              <a:rPr lang="en-IN" smtClean="0"/>
              <a:pPr/>
              <a:t>‹#›</a:t>
            </a:fld>
            <a:endParaRPr lang="en-IN"/>
          </a:p>
        </p:txBody>
      </p:sp>
    </p:spTree>
    <p:extLst>
      <p:ext uri="{BB962C8B-B14F-4D97-AF65-F5344CB8AC3E}">
        <p14:creationId xmlns:p14="http://schemas.microsoft.com/office/powerpoint/2010/main" val="291538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DB8E87A3-8425-4AC9-82AD-0F8580EFB2DD}" type="datetimeFigureOut">
              <a:rPr lang="en-US" smtClean="0"/>
              <a:pPr/>
              <a:t>10/5/2021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C2CC85CC-388B-48F6-925A-578089FDD726}" type="slidenum">
              <a:rPr lang="en-US" smtClean="0"/>
              <a:pPr/>
              <a:t>‹#›</a:t>
            </a:fld>
            <a:endParaRPr lang="en-US"/>
          </a:p>
        </p:txBody>
      </p:sp>
    </p:spTree>
    <p:extLst>
      <p:ext uri="{BB962C8B-B14F-4D97-AF65-F5344CB8AC3E}">
        <p14:creationId xmlns:p14="http://schemas.microsoft.com/office/powerpoint/2010/main" val="132825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D8DC330-DC39-4440-AA11-C99E1EEED92A}" type="slidenum">
              <a:rPr lang="en-IN" smtClean="0"/>
              <a:pPr/>
              <a:t>1</a:t>
            </a:fld>
            <a:endParaRPr lang="en-IN"/>
          </a:p>
        </p:txBody>
      </p:sp>
    </p:spTree>
    <p:extLst>
      <p:ext uri="{BB962C8B-B14F-4D97-AF65-F5344CB8AC3E}">
        <p14:creationId xmlns:p14="http://schemas.microsoft.com/office/powerpoint/2010/main" val="2206058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8DC330-DC39-4440-AA11-C99E1EEED92A}" type="slidenum">
              <a:rPr lang="en-IN" smtClean="0"/>
              <a:pPr/>
              <a:t>21</a:t>
            </a:fld>
            <a:endParaRPr lang="en-IN"/>
          </a:p>
        </p:txBody>
      </p:sp>
    </p:spTree>
    <p:extLst>
      <p:ext uri="{BB962C8B-B14F-4D97-AF65-F5344CB8AC3E}">
        <p14:creationId xmlns:p14="http://schemas.microsoft.com/office/powerpoint/2010/main" val="266305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D8DC330-DC39-4440-AA11-C99E1EEED92A}" type="slidenum">
              <a:rPr lang="en-IN" smtClean="0"/>
              <a:pPr/>
              <a:t>23</a:t>
            </a:fld>
            <a:endParaRPr lang="en-IN"/>
          </a:p>
        </p:txBody>
      </p:sp>
    </p:spTree>
    <p:extLst>
      <p:ext uri="{BB962C8B-B14F-4D97-AF65-F5344CB8AC3E}">
        <p14:creationId xmlns:p14="http://schemas.microsoft.com/office/powerpoint/2010/main" val="157469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DC330-DC39-4440-AA11-C99E1EEED92A}" type="slidenum">
              <a:rPr lang="en-IN" smtClean="0"/>
              <a:pPr/>
              <a:t>26</a:t>
            </a:fld>
            <a:endParaRPr lang="en-IN"/>
          </a:p>
        </p:txBody>
      </p:sp>
    </p:spTree>
    <p:extLst>
      <p:ext uri="{BB962C8B-B14F-4D97-AF65-F5344CB8AC3E}">
        <p14:creationId xmlns:p14="http://schemas.microsoft.com/office/powerpoint/2010/main" val="12485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DC330-DC39-4440-AA11-C99E1EEED92A}" type="slidenum">
              <a:rPr lang="en-IN" smtClean="0"/>
              <a:pPr/>
              <a:t>27</a:t>
            </a:fld>
            <a:endParaRPr lang="en-IN"/>
          </a:p>
        </p:txBody>
      </p:sp>
    </p:spTree>
    <p:extLst>
      <p:ext uri="{BB962C8B-B14F-4D97-AF65-F5344CB8AC3E}">
        <p14:creationId xmlns:p14="http://schemas.microsoft.com/office/powerpoint/2010/main" val="407020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E2EB-9E03-4918-9D3B-C10AAC23F1CC}" type="slidenum">
              <a:rPr lang="en-US" smtClean="0"/>
              <a:pPr/>
              <a:t>28</a:t>
            </a:fld>
            <a:endParaRPr lang="en-US"/>
          </a:p>
        </p:txBody>
      </p:sp>
    </p:spTree>
    <p:extLst>
      <p:ext uri="{BB962C8B-B14F-4D97-AF65-F5344CB8AC3E}">
        <p14:creationId xmlns:p14="http://schemas.microsoft.com/office/powerpoint/2010/main" val="2114655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940176" y="9617426"/>
            <a:ext cx="3009899" cy="50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5" tIns="47927" rIns="95485" bIns="47927" anchor="b"/>
          <a:lstStyle>
            <a:lvl1pPr>
              <a:spcBef>
                <a:spcPct val="30000"/>
              </a:spcBef>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1pPr>
            <a:lvl2pPr marL="742950" indent="-285750">
              <a:spcBef>
                <a:spcPct val="30000"/>
              </a:spcBef>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2pPr>
            <a:lvl3pPr marL="1143000" indent="-228600">
              <a:spcBef>
                <a:spcPct val="30000"/>
              </a:spcBef>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3pPr>
            <a:lvl4pPr marL="1600200" indent="-228600">
              <a:spcBef>
                <a:spcPct val="30000"/>
              </a:spcBef>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4pPr>
            <a:lvl5pPr marL="2057400" indent="-228600">
              <a:spcBef>
                <a:spcPct val="30000"/>
              </a:spcBef>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455613" algn="l"/>
                <a:tab pos="912813" algn="l"/>
                <a:tab pos="1370013" algn="l"/>
                <a:tab pos="1827213" algn="l"/>
                <a:tab pos="2284413" algn="l"/>
                <a:tab pos="2743200" algn="l"/>
                <a:tab pos="3200400" algn="l"/>
                <a:tab pos="3657600" algn="l"/>
                <a:tab pos="4114800" algn="l"/>
                <a:tab pos="4572000" algn="l"/>
                <a:tab pos="5029200" algn="l"/>
                <a:tab pos="5487988" algn="l"/>
                <a:tab pos="5945188" algn="l"/>
                <a:tab pos="6402388" algn="l"/>
                <a:tab pos="6859588" algn="l"/>
                <a:tab pos="7316788" algn="l"/>
                <a:tab pos="7775575" algn="l"/>
                <a:tab pos="8232775" algn="l"/>
                <a:tab pos="8689975" algn="l"/>
                <a:tab pos="9147175" algn="l"/>
              </a:tabLst>
              <a:defRPr sz="1200">
                <a:solidFill>
                  <a:schemeClr val="tx1"/>
                </a:solidFill>
                <a:latin typeface="Times New Roman" panose="02020603050405020304" pitchFamily="18" charset="0"/>
              </a:defRPr>
            </a:lvl9pPr>
          </a:lstStyle>
          <a:p>
            <a:pPr algn="r">
              <a:spcBef>
                <a:spcPct val="0"/>
              </a:spcBef>
            </a:pPr>
            <a:fld id="{05093899-57C3-413B-A872-F3968C0C2578}" type="slidenum">
              <a:rPr lang="en-US" altLang="en-US">
                <a:solidFill>
                  <a:srgbClr val="000000"/>
                </a:solidFill>
                <a:latin typeface="Arial" panose="020B0604020202020204" pitchFamily="34" charset="0"/>
              </a:rPr>
              <a:pPr algn="r">
                <a:spcBef>
                  <a:spcPct val="0"/>
                </a:spcBef>
              </a:pPr>
              <a:t>36</a:t>
            </a:fld>
            <a:endParaRPr lang="en-US" altLang="en-US">
              <a:solidFill>
                <a:srgbClr val="000000"/>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96915" y="4811305"/>
            <a:ext cx="5549900" cy="45418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ltLang="en-US"/>
          </a:p>
        </p:txBody>
      </p:sp>
    </p:spTree>
    <p:extLst>
      <p:ext uri="{BB962C8B-B14F-4D97-AF65-F5344CB8AC3E}">
        <p14:creationId xmlns:p14="http://schemas.microsoft.com/office/powerpoint/2010/main" val="28355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18C750F-546B-401A-9F30-FE3A5D029ECE}" type="slidenum">
              <a:rPr lang="en-IN" smtClean="0"/>
              <a:pPr/>
              <a:t>2</a:t>
            </a:fld>
            <a:endParaRPr lang="en-IN" dirty="0"/>
          </a:p>
        </p:txBody>
      </p:sp>
    </p:spTree>
    <p:extLst>
      <p:ext uri="{BB962C8B-B14F-4D97-AF65-F5344CB8AC3E}">
        <p14:creationId xmlns:p14="http://schemas.microsoft.com/office/powerpoint/2010/main" val="136135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809CE0D-F7AF-43D7-AA04-6A5032ACFE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C7766A3-3D00-45AD-80DD-5F58A7E4FB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B541230-FE11-4283-A30C-7F16ECEFFF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07015E-C428-4B3C-AA60-26BEA4A74914}" type="slidenum">
              <a:rPr kumimoji="0" lang="en-I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0748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2055C-7FC5-4A49-8729-837CFFDF5EA1}" type="slidenum">
              <a:rPr lang="en-US" smtClean="0"/>
              <a:pPr/>
              <a:t>8</a:t>
            </a:fld>
            <a:endParaRPr lang="en-US"/>
          </a:p>
        </p:txBody>
      </p:sp>
    </p:spTree>
    <p:extLst>
      <p:ext uri="{BB962C8B-B14F-4D97-AF65-F5344CB8AC3E}">
        <p14:creationId xmlns:p14="http://schemas.microsoft.com/office/powerpoint/2010/main" val="125578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DC50C81-51A7-8E46-8C4E-7585DFC503BF}" type="slidenum">
              <a:rPr lang="en-US" smtClean="0"/>
              <a:pPr/>
              <a:t>13</a:t>
            </a:fld>
            <a:endParaRPr lang="en-US"/>
          </a:p>
        </p:txBody>
      </p:sp>
    </p:spTree>
    <p:extLst>
      <p:ext uri="{BB962C8B-B14F-4D97-AF65-F5344CB8AC3E}">
        <p14:creationId xmlns:p14="http://schemas.microsoft.com/office/powerpoint/2010/main" val="114317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D8DC330-DC39-4440-AA11-C99E1EEED92A}" type="slidenum">
              <a:rPr lang="en-IN" smtClean="0"/>
              <a:pPr/>
              <a:t>17</a:t>
            </a:fld>
            <a:endParaRPr lang="en-IN"/>
          </a:p>
        </p:txBody>
      </p:sp>
    </p:spTree>
    <p:extLst>
      <p:ext uri="{BB962C8B-B14F-4D97-AF65-F5344CB8AC3E}">
        <p14:creationId xmlns:p14="http://schemas.microsoft.com/office/powerpoint/2010/main" val="234434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DC330-DC39-4440-AA11-C99E1EEED92A}" type="slidenum">
              <a:rPr lang="en-IN" smtClean="0"/>
              <a:pPr/>
              <a:t>18</a:t>
            </a:fld>
            <a:endParaRPr lang="en-IN"/>
          </a:p>
        </p:txBody>
      </p:sp>
    </p:spTree>
    <p:extLst>
      <p:ext uri="{BB962C8B-B14F-4D97-AF65-F5344CB8AC3E}">
        <p14:creationId xmlns:p14="http://schemas.microsoft.com/office/powerpoint/2010/main" val="279436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DC330-DC39-4440-AA11-C99E1EEED92A}" type="slidenum">
              <a:rPr lang="en-IN" smtClean="0"/>
              <a:pPr/>
              <a:t>19</a:t>
            </a:fld>
            <a:endParaRPr lang="en-IN"/>
          </a:p>
        </p:txBody>
      </p:sp>
    </p:spTree>
    <p:extLst>
      <p:ext uri="{BB962C8B-B14F-4D97-AF65-F5344CB8AC3E}">
        <p14:creationId xmlns:p14="http://schemas.microsoft.com/office/powerpoint/2010/main" val="225188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D8DC330-DC39-4440-AA11-C99E1EEED92A}" type="slidenum">
              <a:rPr lang="en-IN" smtClean="0"/>
              <a:pPr/>
              <a:t>20</a:t>
            </a:fld>
            <a:endParaRPr lang="en-IN"/>
          </a:p>
        </p:txBody>
      </p:sp>
    </p:spTree>
    <p:extLst>
      <p:ext uri="{BB962C8B-B14F-4D97-AF65-F5344CB8AC3E}">
        <p14:creationId xmlns:p14="http://schemas.microsoft.com/office/powerpoint/2010/main" val="77956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BA173-F01A-4730-A816-E14E054EF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i-IN"/>
          </a:p>
        </p:txBody>
      </p:sp>
      <p:sp>
        <p:nvSpPr>
          <p:cNvPr id="3" name="Subtitle 2">
            <a:extLst>
              <a:ext uri="{FF2B5EF4-FFF2-40B4-BE49-F238E27FC236}">
                <a16:creationId xmlns:a16="http://schemas.microsoft.com/office/drawing/2014/main" id="{484A3466-DCBA-4843-84DC-E83E691E1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i-IN"/>
          </a:p>
        </p:txBody>
      </p:sp>
      <p:sp>
        <p:nvSpPr>
          <p:cNvPr id="4" name="Date Placeholder 3">
            <a:extLst>
              <a:ext uri="{FF2B5EF4-FFF2-40B4-BE49-F238E27FC236}">
                <a16:creationId xmlns:a16="http://schemas.microsoft.com/office/drawing/2014/main" id="{AD0602FE-3251-4565-B50D-945680F40BCE}"/>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5" name="Footer Placeholder 4">
            <a:extLst>
              <a:ext uri="{FF2B5EF4-FFF2-40B4-BE49-F238E27FC236}">
                <a16:creationId xmlns:a16="http://schemas.microsoft.com/office/drawing/2014/main" id="{88D549E4-8074-49E2-B7B7-7297F941C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7BA63-AD4F-4C78-A984-5488F2C68872}"/>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54841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DD2F-549D-4F7B-BDF1-B61814FF0219}"/>
              </a:ext>
            </a:extLst>
          </p:cNvPr>
          <p:cNvSpPr>
            <a:spLocks noGrp="1"/>
          </p:cNvSpPr>
          <p:nvPr>
            <p:ph type="title"/>
          </p:nvPr>
        </p:nvSpPr>
        <p:spPr/>
        <p:txBody>
          <a:bodyPr/>
          <a:lstStyle/>
          <a:p>
            <a:r>
              <a:rPr lang="en-US"/>
              <a:t>Click to edit Master title style</a:t>
            </a:r>
            <a:endParaRPr lang="hi-IN"/>
          </a:p>
        </p:txBody>
      </p:sp>
      <p:sp>
        <p:nvSpPr>
          <p:cNvPr id="3" name="Vertical Text Placeholder 2">
            <a:extLst>
              <a:ext uri="{FF2B5EF4-FFF2-40B4-BE49-F238E27FC236}">
                <a16:creationId xmlns:a16="http://schemas.microsoft.com/office/drawing/2014/main" id="{01DE0045-CCCE-4978-8B2E-6EBF73DC75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7F88D971-AA54-4C78-B70E-179A416DDACE}"/>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5" name="Footer Placeholder 4">
            <a:extLst>
              <a:ext uri="{FF2B5EF4-FFF2-40B4-BE49-F238E27FC236}">
                <a16:creationId xmlns:a16="http://schemas.microsoft.com/office/drawing/2014/main" id="{98465C8B-49EF-4A89-BE24-FD9CD3956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FF069-6A1F-4649-ADAF-17BF7622E748}"/>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90802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35C189-FC89-4D68-ACA7-64EE176D97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i-IN"/>
          </a:p>
        </p:txBody>
      </p:sp>
      <p:sp>
        <p:nvSpPr>
          <p:cNvPr id="3" name="Vertical Text Placeholder 2">
            <a:extLst>
              <a:ext uri="{FF2B5EF4-FFF2-40B4-BE49-F238E27FC236}">
                <a16:creationId xmlns:a16="http://schemas.microsoft.com/office/drawing/2014/main" id="{6A085CB6-D404-4E71-B102-CB790DEF1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DE80748A-E7AD-49A6-A75D-83FDA56A87D7}"/>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5" name="Footer Placeholder 4">
            <a:extLst>
              <a:ext uri="{FF2B5EF4-FFF2-40B4-BE49-F238E27FC236}">
                <a16:creationId xmlns:a16="http://schemas.microsoft.com/office/drawing/2014/main" id="{5D34F3A9-98EE-4A47-984E-C8C3A9EEC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2215D-9119-416F-A03B-9A99D224CF73}"/>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273297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4" name="Rectangle 3"/>
          <p:cNvSpPr/>
          <p:nvPr userDrawn="1"/>
        </p:nvSpPr>
        <p:spPr>
          <a:xfrm>
            <a:off x="0" y="6618288"/>
            <a:ext cx="12192000" cy="239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 name="Rectangle 4"/>
          <p:cNvSpPr/>
          <p:nvPr userDrawn="1"/>
        </p:nvSpPr>
        <p:spPr>
          <a:xfrm>
            <a:off x="0" y="0"/>
            <a:ext cx="12192000"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GB" altLang="ko-KR"/>
              <a:t>Click to 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GB" altLang="ko-KR"/>
              <a:t>Click to edit Master text styles</a:t>
            </a:r>
          </a:p>
        </p:txBody>
      </p:sp>
    </p:spTree>
    <p:extLst>
      <p:ext uri="{BB962C8B-B14F-4D97-AF65-F5344CB8AC3E}">
        <p14:creationId xmlns:p14="http://schemas.microsoft.com/office/powerpoint/2010/main" val="8909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SmartArt Placeholder 2"/>
          <p:cNvSpPr>
            <a:spLocks noGrp="1"/>
          </p:cNvSpPr>
          <p:nvPr>
            <p:ph type="dgm" idx="1"/>
          </p:nvPr>
        </p:nvSpPr>
        <p:spPr>
          <a:xfrm>
            <a:off x="609600" y="1600204"/>
            <a:ext cx="10972800" cy="4530725"/>
          </a:xfrm>
        </p:spPr>
        <p:txBody>
          <a:bodyPr rtlCol="0">
            <a:normAutofit/>
          </a:bodyPr>
          <a:lstStyle/>
          <a:p>
            <a:pPr lvl="0"/>
            <a:endParaRPr lang="en-US" noProof="0"/>
          </a:p>
        </p:txBody>
      </p:sp>
      <p:sp>
        <p:nvSpPr>
          <p:cNvPr id="4" name="Rectangle 12"/>
          <p:cNvSpPr>
            <a:spLocks noGrp="1" noChangeArrowheads="1"/>
          </p:cNvSpPr>
          <p:nvPr>
            <p:ph type="dt" sz="half" idx="10"/>
          </p:nvPr>
        </p:nvSpPr>
        <p:spPr/>
        <p:txBody>
          <a:bodyPr/>
          <a:lstStyle>
            <a:lvl1pPr fontAlgn="auto">
              <a:spcBef>
                <a:spcPts val="0"/>
              </a:spcBef>
              <a:spcAft>
                <a:spcPts val="0"/>
              </a:spcAft>
              <a:defRPr b="0">
                <a:solidFill>
                  <a:schemeClr val="tx2">
                    <a:shade val="90000"/>
                  </a:schemeClr>
                </a:solidFill>
              </a:defRPr>
            </a:lvl1pPr>
          </a:lstStyle>
          <a:p>
            <a:pPr>
              <a:defRPr/>
            </a:pPr>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b="0">
                <a:solidFill>
                  <a:schemeClr val="tx2">
                    <a:shade val="90000"/>
                  </a:schemeClr>
                </a:solidFill>
              </a:defRPr>
            </a:lvl1pPr>
          </a:lstStyle>
          <a:p>
            <a:pPr>
              <a:defRPr/>
            </a:pPr>
            <a:r>
              <a:rPr lang="en-US"/>
              <a:t>Ministry of AYUSH</a:t>
            </a:r>
          </a:p>
        </p:txBody>
      </p:sp>
      <p:sp>
        <p:nvSpPr>
          <p:cNvPr id="6" name="Rectangle 14"/>
          <p:cNvSpPr>
            <a:spLocks noGrp="1" noChangeArrowheads="1"/>
          </p:cNvSpPr>
          <p:nvPr>
            <p:ph type="sldNum" sz="quarter" idx="12"/>
          </p:nvPr>
        </p:nvSpPr>
        <p:spPr/>
        <p:txBody>
          <a:bodyPr/>
          <a:lstStyle>
            <a:lvl1pPr>
              <a:defRPr>
                <a:latin typeface="Calibri" panose="020F0502020204030204" pitchFamily="34" charset="0"/>
              </a:defRPr>
            </a:lvl1pPr>
          </a:lstStyle>
          <a:p>
            <a:fld id="{A6945680-1FC6-4145-808B-F236002E7054}" type="slidenum">
              <a:rPr lang="en-US" altLang="en-US"/>
              <a:pPr/>
              <a:t>‹#›</a:t>
            </a:fld>
            <a:endParaRPr lang="en-US" altLang="en-US"/>
          </a:p>
        </p:txBody>
      </p:sp>
    </p:spTree>
    <p:extLst>
      <p:ext uri="{BB962C8B-B14F-4D97-AF65-F5344CB8AC3E}">
        <p14:creationId xmlns:p14="http://schemas.microsoft.com/office/powerpoint/2010/main" val="40042390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050213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49B8-D3C0-424D-8933-8DE2434FC6B6}"/>
              </a:ext>
            </a:extLst>
          </p:cNvPr>
          <p:cNvSpPr>
            <a:spLocks noGrp="1"/>
          </p:cNvSpPr>
          <p:nvPr>
            <p:ph type="title"/>
          </p:nvPr>
        </p:nvSpPr>
        <p:spPr/>
        <p:txBody>
          <a:bodyPr/>
          <a:lstStyle/>
          <a:p>
            <a:r>
              <a:rPr lang="en-US"/>
              <a:t>Click to edit Master title style</a:t>
            </a:r>
            <a:endParaRPr lang="hi-IN"/>
          </a:p>
        </p:txBody>
      </p:sp>
      <p:sp>
        <p:nvSpPr>
          <p:cNvPr id="3" name="Content Placeholder 2">
            <a:extLst>
              <a:ext uri="{FF2B5EF4-FFF2-40B4-BE49-F238E27FC236}">
                <a16:creationId xmlns:a16="http://schemas.microsoft.com/office/drawing/2014/main" id="{859153F0-8362-4F10-9B36-0BDA809266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CF3C3AB9-BF1D-456A-BF4E-9016AB1DDF44}"/>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5" name="Footer Placeholder 4">
            <a:extLst>
              <a:ext uri="{FF2B5EF4-FFF2-40B4-BE49-F238E27FC236}">
                <a16:creationId xmlns:a16="http://schemas.microsoft.com/office/drawing/2014/main" id="{C553D40D-89DC-4418-86BE-70DA46A20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F149E-B13B-4161-A568-EE35FE6F4CF9}"/>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318577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238E-9FC2-4E51-9A00-297A0E0AB3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i-IN"/>
          </a:p>
        </p:txBody>
      </p:sp>
      <p:sp>
        <p:nvSpPr>
          <p:cNvPr id="3" name="Text Placeholder 2">
            <a:extLst>
              <a:ext uri="{FF2B5EF4-FFF2-40B4-BE49-F238E27FC236}">
                <a16:creationId xmlns:a16="http://schemas.microsoft.com/office/drawing/2014/main" id="{C6AE1BCA-58F1-414A-BC9D-A08A3034C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EC084-EA88-4049-8B88-81992B354BEE}"/>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5" name="Footer Placeholder 4">
            <a:extLst>
              <a:ext uri="{FF2B5EF4-FFF2-40B4-BE49-F238E27FC236}">
                <a16:creationId xmlns:a16="http://schemas.microsoft.com/office/drawing/2014/main" id="{8971889C-EEBF-4BE3-8BE4-175475177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46CDA-1D41-4AAF-9BC5-DA77C51B25BA}"/>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224477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DD28-07B8-40B7-B184-8EAA7B16894E}"/>
              </a:ext>
            </a:extLst>
          </p:cNvPr>
          <p:cNvSpPr>
            <a:spLocks noGrp="1"/>
          </p:cNvSpPr>
          <p:nvPr>
            <p:ph type="title"/>
          </p:nvPr>
        </p:nvSpPr>
        <p:spPr/>
        <p:txBody>
          <a:bodyPr/>
          <a:lstStyle/>
          <a:p>
            <a:r>
              <a:rPr lang="en-US"/>
              <a:t>Click to edit Master title style</a:t>
            </a:r>
            <a:endParaRPr lang="hi-IN"/>
          </a:p>
        </p:txBody>
      </p:sp>
      <p:sp>
        <p:nvSpPr>
          <p:cNvPr id="3" name="Content Placeholder 2">
            <a:extLst>
              <a:ext uri="{FF2B5EF4-FFF2-40B4-BE49-F238E27FC236}">
                <a16:creationId xmlns:a16="http://schemas.microsoft.com/office/drawing/2014/main" id="{C98FECAB-7DFC-4048-AA5F-80B9D6ABE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Content Placeholder 3">
            <a:extLst>
              <a:ext uri="{FF2B5EF4-FFF2-40B4-BE49-F238E27FC236}">
                <a16:creationId xmlns:a16="http://schemas.microsoft.com/office/drawing/2014/main" id="{0ECDE91E-06EF-4792-B2F0-98F654D25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5" name="Date Placeholder 4">
            <a:extLst>
              <a:ext uri="{FF2B5EF4-FFF2-40B4-BE49-F238E27FC236}">
                <a16:creationId xmlns:a16="http://schemas.microsoft.com/office/drawing/2014/main" id="{0D8EE5F2-7AA1-4639-8202-6A578BFF6709}"/>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6" name="Footer Placeholder 5">
            <a:extLst>
              <a:ext uri="{FF2B5EF4-FFF2-40B4-BE49-F238E27FC236}">
                <a16:creationId xmlns:a16="http://schemas.microsoft.com/office/drawing/2014/main" id="{083609FB-1F10-4CEE-95FF-A058EBFE3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429BF-8B06-4EBF-B81C-A4935E33983A}"/>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15009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AB5A-492E-4E55-932D-63D1D30C385D}"/>
              </a:ext>
            </a:extLst>
          </p:cNvPr>
          <p:cNvSpPr>
            <a:spLocks noGrp="1"/>
          </p:cNvSpPr>
          <p:nvPr>
            <p:ph type="title"/>
          </p:nvPr>
        </p:nvSpPr>
        <p:spPr>
          <a:xfrm>
            <a:off x="839788" y="365125"/>
            <a:ext cx="10515600" cy="1325563"/>
          </a:xfrm>
        </p:spPr>
        <p:txBody>
          <a:bodyPr/>
          <a:lstStyle/>
          <a:p>
            <a:r>
              <a:rPr lang="en-US"/>
              <a:t>Click to edit Master title style</a:t>
            </a:r>
            <a:endParaRPr lang="hi-IN"/>
          </a:p>
        </p:txBody>
      </p:sp>
      <p:sp>
        <p:nvSpPr>
          <p:cNvPr id="3" name="Text Placeholder 2">
            <a:extLst>
              <a:ext uri="{FF2B5EF4-FFF2-40B4-BE49-F238E27FC236}">
                <a16:creationId xmlns:a16="http://schemas.microsoft.com/office/drawing/2014/main" id="{89F902D7-4560-41E7-A09B-509FC6D4D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E3C4-0BB0-4838-8F36-28DBC5536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5" name="Text Placeholder 4">
            <a:extLst>
              <a:ext uri="{FF2B5EF4-FFF2-40B4-BE49-F238E27FC236}">
                <a16:creationId xmlns:a16="http://schemas.microsoft.com/office/drawing/2014/main" id="{260BD44A-0733-42B0-8326-6D0D12228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11D65-20DA-4221-A7F7-BD1DF07812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7" name="Date Placeholder 6">
            <a:extLst>
              <a:ext uri="{FF2B5EF4-FFF2-40B4-BE49-F238E27FC236}">
                <a16:creationId xmlns:a16="http://schemas.microsoft.com/office/drawing/2014/main" id="{5CA3243F-877D-491B-BE38-4ACF3EA24BDA}"/>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8" name="Footer Placeholder 7">
            <a:extLst>
              <a:ext uri="{FF2B5EF4-FFF2-40B4-BE49-F238E27FC236}">
                <a16:creationId xmlns:a16="http://schemas.microsoft.com/office/drawing/2014/main" id="{81CD4CCA-FF15-45E2-BD88-41B6511A8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7E0B02-BC95-4F5E-88B9-A8B6275EDFED}"/>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268487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C4D1-99D8-45C1-930F-6490335A3572}"/>
              </a:ext>
            </a:extLst>
          </p:cNvPr>
          <p:cNvSpPr>
            <a:spLocks noGrp="1"/>
          </p:cNvSpPr>
          <p:nvPr>
            <p:ph type="title"/>
          </p:nvPr>
        </p:nvSpPr>
        <p:spPr/>
        <p:txBody>
          <a:bodyPr/>
          <a:lstStyle/>
          <a:p>
            <a:r>
              <a:rPr lang="en-US"/>
              <a:t>Click to edit Master title style</a:t>
            </a:r>
            <a:endParaRPr lang="hi-IN"/>
          </a:p>
        </p:txBody>
      </p:sp>
      <p:sp>
        <p:nvSpPr>
          <p:cNvPr id="3" name="Date Placeholder 2">
            <a:extLst>
              <a:ext uri="{FF2B5EF4-FFF2-40B4-BE49-F238E27FC236}">
                <a16:creationId xmlns:a16="http://schemas.microsoft.com/office/drawing/2014/main" id="{7D8F1C68-3989-49F9-82A5-8F14D4BD6AB0}"/>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4" name="Footer Placeholder 3">
            <a:extLst>
              <a:ext uri="{FF2B5EF4-FFF2-40B4-BE49-F238E27FC236}">
                <a16:creationId xmlns:a16="http://schemas.microsoft.com/office/drawing/2014/main" id="{BB772593-05CD-4DA1-A870-4C8CFB772E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1D5515-74B9-47A2-A360-BADA5A1EB515}"/>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287607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2870A-CC1E-47F8-86C5-43A2FD89F6EA}"/>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3" name="Footer Placeholder 2">
            <a:extLst>
              <a:ext uri="{FF2B5EF4-FFF2-40B4-BE49-F238E27FC236}">
                <a16:creationId xmlns:a16="http://schemas.microsoft.com/office/drawing/2014/main" id="{8664D32E-252F-4D7C-8209-F59E652FF5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4E2F5F-223E-439E-9ACC-5F2980DACC5F}"/>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31605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D8EF-C97A-4FC5-9514-1D6CEF8BD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i-IN"/>
          </a:p>
        </p:txBody>
      </p:sp>
      <p:sp>
        <p:nvSpPr>
          <p:cNvPr id="3" name="Content Placeholder 2">
            <a:extLst>
              <a:ext uri="{FF2B5EF4-FFF2-40B4-BE49-F238E27FC236}">
                <a16:creationId xmlns:a16="http://schemas.microsoft.com/office/drawing/2014/main" id="{CA445715-1E62-4227-B731-7701BE10C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Text Placeholder 3">
            <a:extLst>
              <a:ext uri="{FF2B5EF4-FFF2-40B4-BE49-F238E27FC236}">
                <a16:creationId xmlns:a16="http://schemas.microsoft.com/office/drawing/2014/main" id="{69AF97C6-D705-4800-A7CA-B8EA0A493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2971B-7A6A-4838-94FA-CF4406C0BD5B}"/>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6" name="Footer Placeholder 5">
            <a:extLst>
              <a:ext uri="{FF2B5EF4-FFF2-40B4-BE49-F238E27FC236}">
                <a16:creationId xmlns:a16="http://schemas.microsoft.com/office/drawing/2014/main" id="{2BCDEE85-DF07-427C-BB10-18B5039B7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70034-626E-48B8-BAB0-0AD3D92E1809}"/>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59688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5852-EBAD-4A9D-8181-2276EF6B0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i-IN"/>
          </a:p>
        </p:txBody>
      </p:sp>
      <p:sp>
        <p:nvSpPr>
          <p:cNvPr id="3" name="Picture Placeholder 2">
            <a:extLst>
              <a:ext uri="{FF2B5EF4-FFF2-40B4-BE49-F238E27FC236}">
                <a16:creationId xmlns:a16="http://schemas.microsoft.com/office/drawing/2014/main" id="{3BEC9278-3865-412C-8360-362E7CCBA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i-IN"/>
          </a:p>
        </p:txBody>
      </p:sp>
      <p:sp>
        <p:nvSpPr>
          <p:cNvPr id="4" name="Text Placeholder 3">
            <a:extLst>
              <a:ext uri="{FF2B5EF4-FFF2-40B4-BE49-F238E27FC236}">
                <a16:creationId xmlns:a16="http://schemas.microsoft.com/office/drawing/2014/main" id="{362C7F69-918D-4D2B-82C7-8481DDA6E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B2C8A-0C58-44B9-AA4D-CFC3852666B7}"/>
              </a:ext>
            </a:extLst>
          </p:cNvPr>
          <p:cNvSpPr>
            <a:spLocks noGrp="1"/>
          </p:cNvSpPr>
          <p:nvPr>
            <p:ph type="dt" sz="half" idx="10"/>
          </p:nvPr>
        </p:nvSpPr>
        <p:spPr/>
        <p:txBody>
          <a:bodyPr/>
          <a:lstStyle/>
          <a:p>
            <a:fld id="{7B0D6B4C-B5F7-4A73-8B02-07B249AD210B}" type="datetimeFigureOut">
              <a:rPr lang="en-US" smtClean="0"/>
              <a:pPr/>
              <a:t>10/5/2021</a:t>
            </a:fld>
            <a:endParaRPr lang="en-US"/>
          </a:p>
        </p:txBody>
      </p:sp>
      <p:sp>
        <p:nvSpPr>
          <p:cNvPr id="6" name="Footer Placeholder 5">
            <a:extLst>
              <a:ext uri="{FF2B5EF4-FFF2-40B4-BE49-F238E27FC236}">
                <a16:creationId xmlns:a16="http://schemas.microsoft.com/office/drawing/2014/main" id="{0F132DE3-DAA4-4737-B279-0521D376E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490A-D9BD-4522-99CC-2A1112569533}"/>
              </a:ext>
            </a:extLst>
          </p:cNvPr>
          <p:cNvSpPr>
            <a:spLocks noGrp="1"/>
          </p:cNvSpPr>
          <p:nvPr>
            <p:ph type="sldNum" sz="quarter" idx="12"/>
          </p:nvPr>
        </p:nvSpPr>
        <p:spPr/>
        <p:txBody>
          <a:bodyPr/>
          <a:lstStyle/>
          <a:p>
            <a:fld id="{90B621D0-CF59-49B1-AEE8-F784D31E770B}" type="slidenum">
              <a:rPr lang="en-US" smtClean="0"/>
              <a:pPr/>
              <a:t>‹#›</a:t>
            </a:fld>
            <a:endParaRPr lang="en-US"/>
          </a:p>
        </p:txBody>
      </p:sp>
    </p:spTree>
    <p:extLst>
      <p:ext uri="{BB962C8B-B14F-4D97-AF65-F5344CB8AC3E}">
        <p14:creationId xmlns:p14="http://schemas.microsoft.com/office/powerpoint/2010/main" val="291409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14F29-F530-4A15-BE3D-4F3F6B365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i-IN"/>
          </a:p>
        </p:txBody>
      </p:sp>
      <p:sp>
        <p:nvSpPr>
          <p:cNvPr id="3" name="Text Placeholder 2">
            <a:extLst>
              <a:ext uri="{FF2B5EF4-FFF2-40B4-BE49-F238E27FC236}">
                <a16:creationId xmlns:a16="http://schemas.microsoft.com/office/drawing/2014/main" id="{EF367189-DF08-40B6-A95F-77C8F46A3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AF029296-2F2C-4662-873F-F18E49CA0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D6B4C-B5F7-4A73-8B02-07B249AD210B}" type="datetimeFigureOut">
              <a:rPr lang="en-US" smtClean="0"/>
              <a:pPr/>
              <a:t>10/5/2021</a:t>
            </a:fld>
            <a:endParaRPr lang="en-US"/>
          </a:p>
        </p:txBody>
      </p:sp>
      <p:sp>
        <p:nvSpPr>
          <p:cNvPr id="5" name="Footer Placeholder 4">
            <a:extLst>
              <a:ext uri="{FF2B5EF4-FFF2-40B4-BE49-F238E27FC236}">
                <a16:creationId xmlns:a16="http://schemas.microsoft.com/office/drawing/2014/main" id="{5CDB2B90-E612-491A-98C5-F1DA1C026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105B8-A651-49BB-B155-C421D79D2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621D0-CF59-49B1-AEE8-F784D31E770B}" type="slidenum">
              <a:rPr lang="en-US" smtClean="0"/>
              <a:pPr/>
              <a:t>‹#›</a:t>
            </a:fld>
            <a:endParaRPr lang="en-US"/>
          </a:p>
        </p:txBody>
      </p:sp>
    </p:spTree>
    <p:extLst>
      <p:ext uri="{BB962C8B-B14F-4D97-AF65-F5344CB8AC3E}">
        <p14:creationId xmlns:p14="http://schemas.microsoft.com/office/powerpoint/2010/main" val="33964096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allwhitebackground.com/yoga-background.html/download/987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images.google.co.in/imgres?imgurl=http://library.thinkquest.org/07aug/02196/images/aseanlogo.gif&amp;imgrefurl=http://library.thinkquest.org/07aug/02196/regionalpeace.html&amp;usg=__4qPm_KKleGEZue5iesCTo1onbgg=&amp;h=741&amp;w=739&amp;sz=63&amp;hl=en&amp;start=3&amp;itbs=1&amp;tbnid=uVdu__lZRhxp7M:&amp;tbnh=141&amp;tbnw=141&amp;prev=/images?q=ASEAN&amp;hl=en&amp;gbv=2&amp;tbs=isch:1" TargetMode="External"/><Relationship Id="rId18" Type="http://schemas.openxmlformats.org/officeDocument/2006/relationships/image" Target="../media/image23.jpeg"/><Relationship Id="rId3" Type="http://schemas.openxmlformats.org/officeDocument/2006/relationships/hyperlink" Target="http://images.google.co.in/imgres?imgurl=http://www.topnews.in/health/files/who2.JPG&amp;imgrefurl=http://www.topnews.in/health/regions/geneva&amp;usg=__mf4NTbt2ozl5uyKWESZ_eoKDnZQ=&amp;h=303&amp;w=356&amp;sz=26&amp;hl=en&amp;start=2&amp;itbs=1&amp;tbnid=dUmBxp1DrU3FgM:&amp;tbnh=103&amp;tbnw=121&amp;prev=/images?q=WHO&amp;hl=en&amp;gbv=2&amp;tbs=isch:1" TargetMode="External"/><Relationship Id="rId7" Type="http://schemas.openxmlformats.org/officeDocument/2006/relationships/hyperlink" Target="http://images.google.co.in/imgres?imgurl=http://afteramerica.files.wordpress.com/2010/01/wto.jpg&amp;imgrefurl=http://afteramerica.wordpress.com/2010/01/03/billions-of-people-expected-to-die-under-current-codex-alimentarius-guidelines/&amp;usg=__s5bEp50wO2PVfJjDM8qaDWlQDlA=&amp;h=220&amp;w=220&amp;sz=17&amp;hl=en&amp;start=2&amp;itbs=1&amp;tbnid=cxJgLtyDctW8aM:&amp;tbnh=107&amp;tbnw=107&amp;prev=/images?q=WTO&amp;hl=en&amp;sa=G&amp;gbv=2&amp;tbs=isch:1" TargetMode="External"/><Relationship Id="rId12" Type="http://schemas.openxmlformats.org/officeDocument/2006/relationships/image" Target="../media/image20.jpeg"/><Relationship Id="rId17" Type="http://schemas.openxmlformats.org/officeDocument/2006/relationships/hyperlink" Target="http://images.google.co.in/imgres?imgurl=http://www.eea.europa.eu/eu-flag.gif&amp;imgrefurl=http://www.eea.europa.eu/&amp;usg=__3RQfKDL0WOkodloqgh1SaqKqsyg=&amp;h=349&amp;w=519&amp;sz=4&amp;hl=en&amp;start=5&amp;itbs=1&amp;tbnid=tIl_Su9kO7IeFM:&amp;tbnh=88&amp;tbnw=131&amp;prev=/images?q=EU&amp;hl=en&amp;gbv=2&amp;tbs=isch:1" TargetMode="External"/><Relationship Id="rId2" Type="http://schemas.openxmlformats.org/officeDocument/2006/relationships/notesSlide" Target="../notesSlides/notesSlide12.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hyperlink" Target="http://images.google.co.in/imgres?imgurl=http://www.eppo.go.th/inter/bimstec/Image5.jpg&amp;imgrefurl=http://www.eppo.go.th/inter/bimstec/BIMSTEC-1st-minister-declaration.html&amp;usg=__vSuEoYqaU_Lud96BG0xn0-g-WAM=&amp;h=315&amp;w=375&amp;sz=13&amp;hl=en&amp;start=2&amp;itbs=1&amp;tbnid=nLuyNm1jeFQ6uM:&amp;tbnh=102&amp;tbnw=122&amp;prev=/images?q=bimstec&amp;hl=en&amp;gbv=2&amp;tbs=isch:1" TargetMode="External"/><Relationship Id="rId5" Type="http://schemas.openxmlformats.org/officeDocument/2006/relationships/hyperlink" Target="http://images.google.co.in/imgres?imgurl=http://mustafaijaz.files.wordpress.com/2009/04/wipo.jpg&amp;imgrefurl=http://mustafaijaz.wordpress.com/2009/04/27/wipo-wittgenstein/&amp;usg=__Obq-OlDQ4jT-SqiuR7j0jCb_Jek=&amp;h=241&amp;w=552&amp;sz=83&amp;hl=en&amp;start=7&amp;itbs=1&amp;tbnid=AokVQmLsm2bvQM:&amp;tbnh=58&amp;tbnw=133&amp;prev=/images?q=WIPO&amp;hl=en&amp;gbv=2&amp;tbs=isch:1" TargetMode="External"/><Relationship Id="rId15" Type="http://schemas.openxmlformats.org/officeDocument/2006/relationships/hyperlink" Target="http://images.google.co.in/imgres?imgurl=http://dumanagement.org/wp-content/uploads/2010/01/saarc.jpg&amp;imgrefurl=http://dumanagement.org/?page_id=534&amp;usg=__0QcbpRdWL9RFWvFqM283D4s7oGg=&amp;h=230&amp;w=230&amp;sz=6&amp;hl=en&amp;start=6&amp;itbs=1&amp;tbnid=4QuTRzHXGDVarM:&amp;tbnh=108&amp;tbnw=108&amp;prev=/images?q=SAARC&amp;hl=en&amp;gbv=2&amp;tbs=isch:1" TargetMode="Externa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http://images.google.co.in/imgres?imgurl=http://us-cdn.creamermedia.co.za/assets/articles/images/resized/52767_resized_ibsa.jpg&amp;imgrefurl=http://www.engineeringnews.co.za/article/international-bank-bailouts-seen-benefiting-ibsa-economies-2008-10-14&amp;usg=__uq6maUp2YAHxOaPnXkdFivUyT3E=&amp;h=517&amp;w=320&amp;sz=23&amp;hl=en&amp;start=4&amp;itbs=1&amp;tbnid=vgdiAn0n_P5c3M:&amp;tbnh=131&amp;tbnw=81&amp;prev=/images?q=IBSA&amp;hl=en&amp;gbv=2&amp;tbs=isch:1" TargetMode="External"/><Relationship Id="rId1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781" y="1926396"/>
            <a:ext cx="9509538" cy="4795081"/>
          </a:xfrm>
        </p:spPr>
        <p:txBody>
          <a:bodyPr>
            <a:normAutofit fontScale="90000"/>
          </a:bodyPr>
          <a:lstStyle/>
          <a:p>
            <a:pPr algn="ctr"/>
            <a:b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br>
            <a: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1</a:t>
            </a:r>
            <a:r>
              <a:rPr lang="en-IN" sz="4800" b="1" baseline="30000"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st</a:t>
            </a:r>
            <a: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 International Yoga &amp; Ayurveda Conference </a:t>
            </a:r>
            <a:b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br>
            <a: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organized by Embassy of India, Zagreb, Croatia and </a:t>
            </a:r>
            <a:b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br>
            <a: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Ministry of </a:t>
            </a:r>
            <a:r>
              <a:rPr lang="en-IN" sz="4800" b="1" dirty="0" err="1">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Ayush</a:t>
            </a:r>
            <a: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 New Delhi </a:t>
            </a:r>
            <a:b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br>
            <a: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t>Govt. of Republic of India</a:t>
            </a:r>
            <a:br>
              <a:rPr lang="en-IN" sz="4800" b="1" dirty="0">
                <a:ln>
                  <a:solidFill>
                    <a:srgbClr val="002060"/>
                  </a:solidFill>
                </a:ln>
                <a:effectLst>
                  <a:outerShdw blurRad="38100" dist="38100" dir="2700000" algn="tl">
                    <a:srgbClr val="000000">
                      <a:alpha val="43137"/>
                    </a:srgbClr>
                  </a:outerShdw>
                </a:effectLst>
                <a:latin typeface="Times New Roman" pitchFamily="18" charset="0"/>
                <a:cs typeface="Times New Roman" pitchFamily="18" charset="0"/>
              </a:rPr>
            </a:br>
            <a:endParaRPr lang="en-IN" sz="3400" b="1" i="1" dirty="0">
              <a:solidFill>
                <a:srgbClr val="FF0000"/>
              </a:solidFill>
              <a:latin typeface="Times New Roman" pitchFamily="18" charset="0"/>
              <a:cs typeface="Times New Roman" pitchFamily="18" charset="0"/>
            </a:endParaRPr>
          </a:p>
        </p:txBody>
      </p:sp>
      <p:pic>
        <p:nvPicPr>
          <p:cNvPr id="5" name="Content Placeholder 4" descr="emblem.jpg"/>
          <p:cNvPicPr>
            <a:picLocks noGrp="1" noChangeAspect="1"/>
          </p:cNvPicPr>
          <p:nvPr>
            <p:ph idx="1"/>
          </p:nvPr>
        </p:nvPicPr>
        <p:blipFill>
          <a:blip r:embed="rId3" cstate="print"/>
          <a:stretch>
            <a:fillRect/>
          </a:stretch>
        </p:blipFill>
        <p:spPr>
          <a:xfrm>
            <a:off x="5307579" y="295659"/>
            <a:ext cx="1319942" cy="163073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819303-6312-4FAA-A94B-F905318AACBE}" type="slidenum">
              <a:rPr kumimoji="0" lang="en-US" altLang="en-US" sz="1200" b="1" i="0" u="none" strike="noStrike" kern="1200" cap="none" spc="0" normalizeH="0" baseline="0" noProof="0" smtClean="0">
                <a:ln>
                  <a:noFill/>
                </a:ln>
                <a:solidFill>
                  <a:srgbClr val="045C75"/>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1" i="0" u="none" strike="noStrike" kern="1200" cap="none" spc="0" normalizeH="0" baseline="0" noProof="0" dirty="0">
              <a:ln>
                <a:noFill/>
              </a:ln>
              <a:solidFill>
                <a:srgbClr val="045C75"/>
              </a:solidFill>
              <a:effectLst/>
              <a:uLnTx/>
              <a:uFillTx/>
              <a:latin typeface="Arial" panose="020B0604020202020204" pitchFamily="34" charset="0"/>
              <a:ea typeface="+mn-ea"/>
              <a:cs typeface="+mn-cs"/>
            </a:endParaRPr>
          </a:p>
        </p:txBody>
      </p:sp>
      <p:pic>
        <p:nvPicPr>
          <p:cNvPr id="6" name="Picture 5" descr="C:\Users\gz\Desktop\speech from MoS\image004.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273" y="101958"/>
            <a:ext cx="21336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gz\Desktop\speech from MoS\image004.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35" y="101957"/>
            <a:ext cx="21336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60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922334" y="228600"/>
          <a:ext cx="10331153" cy="506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998937143"/>
              </p:ext>
            </p:extLst>
          </p:nvPr>
        </p:nvGraphicFramePr>
        <p:xfrm>
          <a:off x="115368" y="871671"/>
          <a:ext cx="11945087" cy="5986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p:cNvSpPr>
            <a:spLocks noGrp="1"/>
          </p:cNvSpPr>
          <p:nvPr>
            <p:ph type="ftr" sz="quarter" idx="11"/>
          </p:nvPr>
        </p:nvSpPr>
        <p:spPr/>
        <p:txBody>
          <a:bodyPr/>
          <a:lstStyle/>
          <a:p>
            <a:r>
              <a:rPr lang="en-IN"/>
              <a:t>Ministry of AYUSH</a:t>
            </a:r>
          </a:p>
        </p:txBody>
      </p:sp>
      <p:sp>
        <p:nvSpPr>
          <p:cNvPr id="5" name="Slide Number Placeholder 4"/>
          <p:cNvSpPr>
            <a:spLocks noGrp="1"/>
          </p:cNvSpPr>
          <p:nvPr>
            <p:ph type="sldNum" sz="quarter" idx="12"/>
          </p:nvPr>
        </p:nvSpPr>
        <p:spPr/>
        <p:txBody>
          <a:bodyPr/>
          <a:lstStyle/>
          <a:p>
            <a:fld id="{43A3D080-BEC9-4AB4-AC26-DA8B834C87E2}" type="slidenum">
              <a:rPr lang="en-IN" smtClean="0"/>
              <a:pPr/>
              <a:t>10</a:t>
            </a:fld>
            <a:endParaRPr lang="en-IN"/>
          </a:p>
        </p:txBody>
      </p:sp>
    </p:spTree>
    <p:extLst>
      <p:ext uri="{BB962C8B-B14F-4D97-AF65-F5344CB8AC3E}">
        <p14:creationId xmlns:p14="http://schemas.microsoft.com/office/powerpoint/2010/main" val="105868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461" y="261257"/>
            <a:ext cx="10115235" cy="561868"/>
          </a:xfrm>
        </p:spPr>
        <p:txBody>
          <a:bodyPr>
            <a:normAutofit fontScale="90000"/>
          </a:bodyPr>
          <a:lstStyle/>
          <a:p>
            <a:pPr algn="just"/>
            <a:r>
              <a:rPr lang="en-US" b="1" dirty="0">
                <a:solidFill>
                  <a:srgbClr val="FF0000"/>
                </a:solidFill>
                <a:latin typeface="+mn-lt"/>
              </a:rPr>
              <a:t>Encouraging Progress in Beneficiaries of AYUSH</a:t>
            </a:r>
            <a:endParaRPr lang="en-IN" b="1" dirty="0">
              <a:solidFill>
                <a:srgbClr val="FF0000"/>
              </a:solidFill>
              <a:latin typeface="+mn-lt"/>
            </a:endParaRPr>
          </a:p>
        </p:txBody>
      </p:sp>
      <p:graphicFrame>
        <p:nvGraphicFramePr>
          <p:cNvPr id="5" name="Content Placeholder 3"/>
          <p:cNvGraphicFramePr>
            <a:graphicFrameLocks noGrp="1"/>
          </p:cNvGraphicFramePr>
          <p:nvPr>
            <p:ph idx="1"/>
          </p:nvPr>
        </p:nvGraphicFramePr>
        <p:xfrm>
          <a:off x="3168915" y="1218780"/>
          <a:ext cx="5519016" cy="478731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7617745" y="6355080"/>
            <a:ext cx="670560" cy="502920"/>
          </a:xfrm>
        </p:spPr>
        <p:txBody>
          <a:bodyPr/>
          <a:lstStyle/>
          <a:p>
            <a:pPr defTabSz="457200"/>
            <a:fld id="{093CDC52-E6B8-4FE4-9D60-447BF8ADA878}" type="slidenum">
              <a:rPr lang="en-IN" smtClean="0"/>
              <a:pPr defTabSz="457200"/>
              <a:t>11</a:t>
            </a:fld>
            <a:endParaRPr lang="en-IN"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41244"/>
          <a:stretch/>
        </p:blipFill>
        <p:spPr bwMode="auto">
          <a:xfrm>
            <a:off x="9064738" y="1303820"/>
            <a:ext cx="2490415" cy="2225372"/>
          </a:xfrm>
          <a:prstGeom prst="rect">
            <a:avLst/>
          </a:prstGeom>
          <a:noFill/>
          <a:ln w="38100">
            <a:solidFill>
              <a:schemeClr val="tx1"/>
            </a:solidFill>
          </a:ln>
        </p:spPr>
      </p:pic>
      <p:pic>
        <p:nvPicPr>
          <p:cNvPr id="7" name="Picture 6" descr="C:\Users\HP1\Desktop\Achievement pics\Covid duties\c7d6ca2b-8fd5-47ce-a1a9-ffa4d301ef6b.jpg"/>
          <p:cNvPicPr/>
          <p:nvPr/>
        </p:nvPicPr>
        <p:blipFill rotWithShape="1">
          <a:blip r:embed="rId4" cstate="print">
            <a:extLst>
              <a:ext uri="{28A0092B-C50C-407E-A947-70E740481C1C}">
                <a14:useLocalDpi xmlns:a14="http://schemas.microsoft.com/office/drawing/2010/main" val="0"/>
              </a:ext>
            </a:extLst>
          </a:blip>
          <a:srcRect l="50000" b="46245"/>
          <a:stretch/>
        </p:blipFill>
        <p:spPr bwMode="auto">
          <a:xfrm>
            <a:off x="332903" y="1218779"/>
            <a:ext cx="2669120" cy="2204113"/>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8960470" y="3752425"/>
            <a:ext cx="2594682" cy="225367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314" y="3624863"/>
            <a:ext cx="2734808" cy="238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Image result for national ayush mission logo"/>
          <p:cNvPicPr>
            <a:picLocks noChangeAspect="1" noChangeArrowheads="1"/>
          </p:cNvPicPr>
          <p:nvPr/>
        </p:nvPicPr>
        <p:blipFill>
          <a:blip r:embed="rId7" cstate="print"/>
          <a:srcRect/>
          <a:stretch>
            <a:fillRect/>
          </a:stretch>
        </p:blipFill>
        <p:spPr bwMode="auto">
          <a:xfrm>
            <a:off x="0" y="0"/>
            <a:ext cx="1497763" cy="1084006"/>
          </a:xfrm>
          <a:prstGeom prst="rect">
            <a:avLst/>
          </a:prstGeom>
          <a:noFill/>
        </p:spPr>
      </p:pic>
    </p:spTree>
    <p:extLst>
      <p:ext uri="{BB962C8B-B14F-4D97-AF65-F5344CB8AC3E}">
        <p14:creationId xmlns:p14="http://schemas.microsoft.com/office/powerpoint/2010/main" val="183970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51" y="174315"/>
            <a:ext cx="11296891" cy="563562"/>
          </a:xfrm>
          <a:solidFill>
            <a:schemeClr val="accent2">
              <a:lumMod val="40000"/>
              <a:lumOff val="60000"/>
            </a:schemeClr>
          </a:solidFill>
        </p:spPr>
        <p:txBody>
          <a:bodyPr anchor="t">
            <a:normAutofit fontScale="90000"/>
          </a:bodyPr>
          <a:lstStyle/>
          <a:p>
            <a:pPr algn="ctr"/>
            <a:r>
              <a:rPr lang="en-I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OUTSTANDING LEADS OF PUBLIC HEALTH PROJECTS</a:t>
            </a:r>
            <a:endParaRPr lang="en-IN" b="1" dirty="0">
              <a:latin typeface="Copperplate Gothic Light" panose="020E0507020206020404" pitchFamily="34" charset="0"/>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91359898"/>
              </p:ext>
            </p:extLst>
          </p:nvPr>
        </p:nvGraphicFramePr>
        <p:xfrm>
          <a:off x="760575" y="2396691"/>
          <a:ext cx="11036567" cy="4081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199943661"/>
              </p:ext>
            </p:extLst>
          </p:nvPr>
        </p:nvGraphicFramePr>
        <p:xfrm>
          <a:off x="803304" y="863006"/>
          <a:ext cx="10690787" cy="18601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8951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4E16CA-C810-994E-A261-4F3C41D06A0F}"/>
              </a:ext>
            </a:extLst>
          </p:cNvPr>
          <p:cNvSpPr txBox="1">
            <a:spLocks noGrp="1"/>
          </p:cNvSpPr>
          <p:nvPr>
            <p:ph type="title"/>
          </p:nvPr>
        </p:nvSpPr>
        <p:spPr>
          <a:xfrm>
            <a:off x="838200" y="355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FF0000"/>
                </a:solidFill>
                <a:latin typeface="+mn-lt"/>
              </a:rPr>
              <a:t>Convergence with </a:t>
            </a:r>
            <a:r>
              <a:rPr lang="en-US" sz="2800" b="1" dirty="0" err="1">
                <a:solidFill>
                  <a:srgbClr val="FF0000"/>
                </a:solidFill>
                <a:latin typeface="+mn-lt"/>
              </a:rPr>
              <a:t>MoWCD</a:t>
            </a:r>
            <a:r>
              <a:rPr lang="en-US" sz="2800" b="1" dirty="0">
                <a:solidFill>
                  <a:srgbClr val="FF0000"/>
                </a:solidFill>
                <a:latin typeface="+mn-lt"/>
              </a:rPr>
              <a:t> in </a:t>
            </a:r>
            <a:r>
              <a:rPr lang="en-US" sz="2800" b="1" dirty="0" err="1">
                <a:solidFill>
                  <a:srgbClr val="FF0000"/>
                </a:solidFill>
                <a:latin typeface="+mn-lt"/>
              </a:rPr>
              <a:t>Poshan</a:t>
            </a:r>
            <a:r>
              <a:rPr lang="en-US" sz="2800" b="1" dirty="0">
                <a:solidFill>
                  <a:srgbClr val="FF0000"/>
                </a:solidFill>
                <a:latin typeface="+mn-lt"/>
              </a:rPr>
              <a:t> </a:t>
            </a:r>
            <a:r>
              <a:rPr lang="en-US" sz="2800" b="1" dirty="0" err="1">
                <a:solidFill>
                  <a:srgbClr val="FF0000"/>
                </a:solidFill>
                <a:latin typeface="+mn-lt"/>
              </a:rPr>
              <a:t>Abhiyaan</a:t>
            </a:r>
            <a:endParaRPr lang="en-US" sz="2800" b="1" dirty="0">
              <a:solidFill>
                <a:srgbClr val="FF0000"/>
              </a:solidFill>
              <a:latin typeface="+mn-lt"/>
            </a:endParaRPr>
          </a:p>
        </p:txBody>
      </p:sp>
      <p:pic>
        <p:nvPicPr>
          <p:cNvPr id="5" name="Content Placeholder 5">
            <a:extLst>
              <a:ext uri="{FF2B5EF4-FFF2-40B4-BE49-F238E27FC236}">
                <a16:creationId xmlns:a16="http://schemas.microsoft.com/office/drawing/2014/main" id="{D1172577-61ED-664D-92F2-F9C4E37E1744}"/>
              </a:ext>
            </a:extLst>
          </p:cNvPr>
          <p:cNvPicPr>
            <a:picLocks noChangeAspect="1"/>
          </p:cNvPicPr>
          <p:nvPr/>
        </p:nvPicPr>
        <p:blipFill>
          <a:blip r:embed="rId3" cstate="print"/>
          <a:stretch>
            <a:fillRect/>
          </a:stretch>
        </p:blipFill>
        <p:spPr>
          <a:xfrm>
            <a:off x="10028903" y="230188"/>
            <a:ext cx="1615700" cy="1384885"/>
          </a:xfrm>
          <a:prstGeom prst="rect">
            <a:avLst/>
          </a:prstGeom>
        </p:spPr>
      </p:pic>
      <p:graphicFrame>
        <p:nvGraphicFramePr>
          <p:cNvPr id="7" name="Diagram 6"/>
          <p:cNvGraphicFramePr/>
          <p:nvPr>
            <p:extLst>
              <p:ext uri="{D42A27DB-BD31-4B8C-83A1-F6EECF244321}">
                <p14:modId xmlns:p14="http://schemas.microsoft.com/office/powerpoint/2010/main" val="1535287250"/>
              </p:ext>
            </p:extLst>
          </p:nvPr>
        </p:nvGraphicFramePr>
        <p:xfrm>
          <a:off x="390698" y="1740679"/>
          <a:ext cx="11553652" cy="4841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563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887920" y="212076"/>
          <a:ext cx="10442249" cy="558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267553" y="1572610"/>
          <a:ext cx="11706614" cy="36191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defTabSz="457109"/>
            <a:fld id="{093CDC52-E6B8-4FE4-9D60-447BF8ADA878}" type="slidenum">
              <a:rPr lang="en-IN" smtClean="0"/>
              <a:pPr defTabSz="457109"/>
              <a:t>14</a:t>
            </a:fld>
            <a:endParaRPr lang="en-IN" dirty="0"/>
          </a:p>
        </p:txBody>
      </p:sp>
      <p:sp>
        <p:nvSpPr>
          <p:cNvPr id="6" name="TextBox 5"/>
          <p:cNvSpPr txBox="1"/>
          <p:nvPr/>
        </p:nvSpPr>
        <p:spPr>
          <a:xfrm>
            <a:off x="887920" y="864888"/>
            <a:ext cx="10465880" cy="707722"/>
          </a:xfrm>
          <a:prstGeom prst="rect">
            <a:avLst/>
          </a:prstGeom>
          <a:noFill/>
        </p:spPr>
        <p:txBody>
          <a:bodyPr wrap="square" rtlCol="0">
            <a:spAutoFit/>
          </a:bodyPr>
          <a:lstStyle/>
          <a:p>
            <a:pPr lvl="0"/>
            <a:r>
              <a:rPr lang="en-US" sz="2000" dirty="0">
                <a:latin typeface="Times New Roman" panose="02020603050405020304" pitchFamily="18" charset="0"/>
                <a:cs typeface="Times New Roman" panose="02020603050405020304" pitchFamily="18" charset="0"/>
              </a:rPr>
              <a:t>A mega digital platform </a:t>
            </a:r>
            <a:r>
              <a:rPr lang="en-IN" sz="2000" dirty="0">
                <a:latin typeface="Times New Roman" panose="02020603050405020304" pitchFamily="18" charset="0"/>
                <a:cs typeface="Times New Roman" panose="02020603050405020304" pitchFamily="18" charset="0"/>
              </a:rPr>
              <a:t>for connecting all AYUSH related institutions/ hospitals to generate various types of data for the requirement of Information gathering, sharing and further processes.</a:t>
            </a:r>
            <a:endParaRPr lang="en-US" sz="2000" dirty="0">
              <a:latin typeface="Times New Roman" panose="02020603050405020304" pitchFamily="18" charset="0"/>
              <a:cs typeface="Times New Roman" panose="02020603050405020304" pitchFamily="18" charset="0"/>
            </a:endParaRPr>
          </a:p>
        </p:txBody>
      </p:sp>
      <p:graphicFrame>
        <p:nvGraphicFramePr>
          <p:cNvPr id="7" name="Diagram 6"/>
          <p:cNvGraphicFramePr/>
          <p:nvPr/>
        </p:nvGraphicFramePr>
        <p:xfrm>
          <a:off x="72736" y="5191797"/>
          <a:ext cx="11901431" cy="8022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1040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372" y="260242"/>
            <a:ext cx="8219256" cy="274042"/>
          </a:xfrm>
        </p:spPr>
        <p:txBody>
          <a:bodyPr>
            <a:normAutofit fontScale="90000"/>
          </a:bodyPr>
          <a:lstStyle/>
          <a:p>
            <a:pPr algn="ctr"/>
            <a:r>
              <a:rPr lang="en-IN" sz="3200" b="1" dirty="0">
                <a:latin typeface="Times New Roman" pitchFamily="18" charset="0"/>
                <a:cs typeface="Times New Roman" pitchFamily="18" charset="0"/>
              </a:rPr>
              <a:t>Integration of AYUSH Systems in other Ministries/Departments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4212383"/>
              </p:ext>
            </p:extLst>
          </p:nvPr>
        </p:nvGraphicFramePr>
        <p:xfrm>
          <a:off x="358922" y="880217"/>
          <a:ext cx="11536823" cy="578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13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623701" y="387044"/>
          <a:ext cx="8140548" cy="638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811851" y="1563880"/>
          <a:ext cx="9750752" cy="46660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16</a:t>
            </a:fld>
            <a:r>
              <a:rPr lang="en-US"/>
              <a:t> </a:t>
            </a:r>
            <a:endParaRPr lang="en-US" dirty="0"/>
          </a:p>
        </p:txBody>
      </p:sp>
    </p:spTree>
    <p:extLst>
      <p:ext uri="{BB962C8B-B14F-4D97-AF65-F5344CB8AC3E}">
        <p14:creationId xmlns:p14="http://schemas.microsoft.com/office/powerpoint/2010/main" val="262818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819303-6312-4FAA-A94B-F905318AACBE}" type="slidenum">
              <a:rPr kumimoji="0" lang="en-US" altLang="en-US" sz="1200" b="1" i="0" u="none" strike="noStrike" kern="1200" cap="none" spc="0" normalizeH="0" baseline="0" noProof="0" smtClean="0">
                <a:ln>
                  <a:noFill/>
                </a:ln>
                <a:solidFill>
                  <a:srgbClr val="045C75"/>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1" i="0" u="none" strike="noStrike" kern="1200" cap="none" spc="0" normalizeH="0" baseline="0" noProof="0">
              <a:ln>
                <a:noFill/>
              </a:ln>
              <a:solidFill>
                <a:srgbClr val="045C75"/>
              </a:solidFill>
              <a:effectLst/>
              <a:uLnTx/>
              <a:uFillTx/>
              <a:latin typeface="Arial" panose="020B0604020202020204" pitchFamily="34" charset="0"/>
              <a:ea typeface="+mn-ea"/>
              <a:cs typeface="+mn-cs"/>
            </a:endParaRPr>
          </a:p>
        </p:txBody>
      </p:sp>
      <p:sp>
        <p:nvSpPr>
          <p:cNvPr id="5" name="Title 1"/>
          <p:cNvSpPr>
            <a:spLocks noGrp="1"/>
          </p:cNvSpPr>
          <p:nvPr>
            <p:ph type="title"/>
          </p:nvPr>
        </p:nvSpPr>
        <p:spPr>
          <a:xfrm>
            <a:off x="527790" y="2978731"/>
            <a:ext cx="10972800" cy="2687942"/>
          </a:xfrm>
        </p:spPr>
        <p:txBody>
          <a:bodyPr>
            <a:normAutofit/>
          </a:bodyPr>
          <a:lstStyle/>
          <a:p>
            <a:pPr algn="ctr"/>
            <a:r>
              <a:rPr lang="en-IN" sz="4800" b="1" dirty="0">
                <a:solidFill>
                  <a:srgbClr val="00B050"/>
                </a:solidFill>
                <a:effectLst>
                  <a:outerShdw blurRad="38100" dist="38100" dir="2700000" algn="tl">
                    <a:srgbClr val="000000">
                      <a:alpha val="43137"/>
                    </a:srgbClr>
                  </a:outerShdw>
                </a:effectLst>
                <a:latin typeface="Arial Black" panose="020B0A04020102020204" pitchFamily="34" charset="0"/>
                <a:cs typeface="Arial" pitchFamily="34" charset="0"/>
              </a:rPr>
              <a:t>GLOBALIZATION</a:t>
            </a:r>
            <a:r>
              <a:rPr lang="en-IN" sz="4800" dirty="0">
                <a:solidFill>
                  <a:srgbClr val="00B050"/>
                </a:solidFill>
                <a:effectLst>
                  <a:outerShdw blurRad="38100" dist="38100" dir="2700000" algn="tl">
                    <a:srgbClr val="000000">
                      <a:alpha val="43137"/>
                    </a:srgbClr>
                  </a:outerShdw>
                </a:effectLst>
                <a:latin typeface="Arial Black" panose="020B0A04020102020204" pitchFamily="34" charset="0"/>
                <a:cs typeface="Arial" pitchFamily="34" charset="0"/>
              </a:rPr>
              <a:t> </a:t>
            </a:r>
            <a:r>
              <a:rPr lang="en-IN" sz="4800" b="1" dirty="0">
                <a:solidFill>
                  <a:srgbClr val="00B050"/>
                </a:solidFill>
                <a:effectLst>
                  <a:outerShdw blurRad="38100" dist="38100" dir="2700000" algn="tl">
                    <a:srgbClr val="000000">
                      <a:alpha val="43137"/>
                    </a:srgbClr>
                  </a:outerShdw>
                </a:effectLst>
                <a:latin typeface="Arial Black" panose="020B0A04020102020204" pitchFamily="34" charset="0"/>
                <a:cs typeface="Arial" pitchFamily="34" charset="0"/>
              </a:rPr>
              <a:t>OF AYUSH</a:t>
            </a:r>
            <a:br>
              <a:rPr lang="en-IN" sz="4800" b="1" dirty="0">
                <a:solidFill>
                  <a:srgbClr val="00B050"/>
                </a:solidFill>
                <a:effectLst>
                  <a:outerShdw blurRad="38100" dist="38100" dir="2700000" algn="tl">
                    <a:srgbClr val="000000">
                      <a:alpha val="43137"/>
                    </a:srgbClr>
                  </a:outerShdw>
                </a:effectLst>
                <a:latin typeface="Arial Black" panose="020B0A04020102020204" pitchFamily="34" charset="0"/>
                <a:cs typeface="Arial" pitchFamily="34" charset="0"/>
              </a:rPr>
            </a:br>
            <a:endParaRPr lang="en-IN" sz="4800" b="1" dirty="0">
              <a:solidFill>
                <a:srgbClr val="00B050"/>
              </a:solidFill>
              <a:effectLst>
                <a:outerShdw blurRad="38100" dist="38100" dir="2700000" algn="tl">
                  <a:srgbClr val="000000">
                    <a:alpha val="43137"/>
                  </a:srgbClr>
                </a:outerShdw>
              </a:effectLst>
              <a:latin typeface="Arial Black" panose="020B0A04020102020204" pitchFamily="34" charset="0"/>
              <a:cs typeface="Arial" pitchFamily="34" charset="0"/>
            </a:endParaRPr>
          </a:p>
        </p:txBody>
      </p:sp>
      <p:pic>
        <p:nvPicPr>
          <p:cNvPr id="6" name="Picture 3" descr="C:\Users\hina\Desktop\2015_01_26_1422283197_Green_Economy_content.jpg"/>
          <p:cNvPicPr>
            <a:picLocks noChangeAspect="1" noChangeArrowheads="1"/>
          </p:cNvPicPr>
          <p:nvPr/>
        </p:nvPicPr>
        <p:blipFill>
          <a:blip r:embed="rId3" cstate="print"/>
          <a:srcRect/>
          <a:stretch>
            <a:fillRect/>
          </a:stretch>
        </p:blipFill>
        <p:spPr bwMode="auto">
          <a:xfrm>
            <a:off x="3013365" y="884419"/>
            <a:ext cx="6338454" cy="2035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89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8918"/>
            <a:ext cx="10972800" cy="1570892"/>
          </a:xfrm>
        </p:spPr>
        <p:txBody>
          <a:bodyPr/>
          <a:lstStyle/>
          <a:p>
            <a:pPr algn="ctr"/>
            <a:r>
              <a:rPr lang="en-US" sz="3200" b="1" dirty="0">
                <a:solidFill>
                  <a:srgbClr val="FF0000"/>
                </a:solidFill>
                <a:latin typeface="Arial Black" panose="020B0A04020102020204" pitchFamily="34" charset="0"/>
              </a:rPr>
              <a:t>Central Sector Scheme for Promotion of International Co-operation in AYUSH</a:t>
            </a:r>
            <a:br>
              <a:rPr lang="en-US" sz="3200" b="1" dirty="0">
                <a:solidFill>
                  <a:srgbClr val="FF0000"/>
                </a:solidFill>
                <a:latin typeface="Arial Black" panose="020B0A04020102020204" pitchFamily="34" charset="0"/>
              </a:rPr>
            </a:br>
            <a:r>
              <a:rPr lang="en-US" sz="3600" b="1" dirty="0"/>
              <a:t> </a:t>
            </a:r>
            <a:endParaRPr lang="en-US" sz="3600" dirty="0"/>
          </a:p>
        </p:txBody>
      </p:sp>
      <p:sp>
        <p:nvSpPr>
          <p:cNvPr id="3" name="Content Placeholder 2"/>
          <p:cNvSpPr>
            <a:spLocks noGrp="1"/>
          </p:cNvSpPr>
          <p:nvPr>
            <p:ph idx="1"/>
          </p:nvPr>
        </p:nvSpPr>
        <p:spPr>
          <a:xfrm>
            <a:off x="339969" y="1641232"/>
            <a:ext cx="11605845" cy="5029200"/>
          </a:xfrm>
        </p:spPr>
        <p:txBody>
          <a:bodyPr/>
          <a:lstStyle/>
          <a:p>
            <a:pPr marL="0" indent="0" algn="just">
              <a:buNone/>
            </a:pPr>
            <a:r>
              <a:rPr lang="en-US" sz="2400" dirty="0">
                <a:latin typeface="Times New Roman" panose="02020603050405020304" pitchFamily="18" charset="0"/>
                <a:cs typeface="Times New Roman" panose="02020603050405020304" pitchFamily="18" charset="0"/>
              </a:rPr>
              <a:t>To promote and strengthen awareness about AYUSH System of Medicine Globally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COMPONENTS OF THE SCHEME</a:t>
            </a:r>
          </a:p>
          <a:p>
            <a:pPr algn="just">
              <a:buFont typeface="Wingdings" pitchFamily="2" charset="2"/>
              <a:buChar char="v"/>
            </a:pPr>
            <a:r>
              <a:rPr lang="en-US" sz="2400" dirty="0">
                <a:latin typeface="Times New Roman" panose="02020603050405020304" pitchFamily="18" charset="0"/>
                <a:cs typeface="Times New Roman" panose="02020603050405020304" pitchFamily="18" charset="0"/>
              </a:rPr>
              <a:t>International exchange of experts &amp; officers</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en-US" sz="2400" dirty="0">
                <a:latin typeface="Times New Roman" panose="02020603050405020304" pitchFamily="18" charset="0"/>
                <a:cs typeface="Times New Roman" panose="02020603050405020304" pitchFamily="18" charset="0"/>
              </a:rPr>
              <a:t>Incentive to drug manufacturers, entrepreneurs, AYUSH institutions etc. for international propagation of AYUSH by participating in international exhibitions, trade fairs, road shows etc. and registration of AYUSH products (Market Authorisation) at regulatory bodies of different countries such as USFDA/EMEA/UK-MHRA/ NHPD/ TGA etc. for exports</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en-US" sz="2400" dirty="0">
                <a:latin typeface="Times New Roman" panose="02020603050405020304" pitchFamily="18" charset="0"/>
                <a:cs typeface="Times New Roman" panose="02020603050405020304" pitchFamily="18" charset="0"/>
              </a:rPr>
              <a:t>Support for international market development and AYUSH promotion-related activities,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819303-6312-4FAA-A94B-F905318AACBE}" type="slidenum">
              <a:rPr kumimoji="0" lang="en-US" altLang="en-US" sz="1200" b="1" i="0" u="none" strike="noStrike" kern="1200" cap="none" spc="0" normalizeH="0" baseline="0" noProof="0" smtClean="0">
                <a:ln>
                  <a:noFill/>
                </a:ln>
                <a:solidFill>
                  <a:srgbClr val="045C75"/>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a:ln>
                <a:noFill/>
              </a:ln>
              <a:solidFill>
                <a:srgbClr val="045C7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622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019" y="53395"/>
            <a:ext cx="2182091" cy="1325563"/>
          </a:xfrm>
        </p:spPr>
        <p:txBody>
          <a:bodyPr>
            <a:normAutofit/>
          </a:bodyPr>
          <a:lstStyle/>
          <a:p>
            <a:pPr algn="r"/>
            <a:r>
              <a:rPr lang="en-US" sz="4000" b="1" dirty="0" err="1">
                <a:latin typeface="Arial Black" panose="020B0A04020102020204" pitchFamily="34" charset="0"/>
              </a:rPr>
              <a:t>Contd</a:t>
            </a:r>
            <a:r>
              <a:rPr lang="en-US" sz="4000" b="1" dirty="0">
                <a:latin typeface="Arial Black" panose="020B0A04020102020204" pitchFamily="34" charset="0"/>
              </a:rPr>
              <a:t>:</a:t>
            </a:r>
          </a:p>
        </p:txBody>
      </p:sp>
      <p:sp>
        <p:nvSpPr>
          <p:cNvPr id="3" name="Content Placeholder 2"/>
          <p:cNvSpPr>
            <a:spLocks noGrp="1"/>
          </p:cNvSpPr>
          <p:nvPr>
            <p:ph idx="1"/>
          </p:nvPr>
        </p:nvSpPr>
        <p:spPr/>
        <p:txBody>
          <a:bodyPr>
            <a:normAutofit lnSpcReduction="10000"/>
          </a:bodyPr>
          <a:lstStyle/>
          <a:p>
            <a:pPr algn="just">
              <a:buFont typeface="Wingdings" pitchFamily="2" charset="2"/>
              <a:buChar char="v"/>
            </a:pPr>
            <a:r>
              <a:rPr lang="en-US" sz="2800" dirty="0">
                <a:latin typeface="Times New Roman" panose="02020603050405020304" pitchFamily="18" charset="0"/>
                <a:cs typeface="Times New Roman" panose="02020603050405020304" pitchFamily="18" charset="0"/>
              </a:rPr>
              <a:t>    Translation and publication of AYUSH literature/books in foreign languages</a:t>
            </a:r>
            <a:endParaRPr lang="en-US" sz="2800" b="1"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itchFamily="2" charset="2"/>
              <a:buChar char="v"/>
            </a:pPr>
            <a:r>
              <a:rPr lang="en-US" dirty="0">
                <a:latin typeface="Times New Roman" panose="02020603050405020304" pitchFamily="18" charset="0"/>
                <a:cs typeface="Times New Roman" panose="02020603050405020304" pitchFamily="18" charset="0"/>
              </a:rPr>
              <a:t>    Establishment of AYUSH Information Cells and strengthening of Health Centre/ Institution in foreign countries with AYUSH equipments, etc.</a:t>
            </a: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itchFamily="2" charset="2"/>
              <a:buChar char="v"/>
            </a:pPr>
            <a:r>
              <a:rPr lang="en-US" dirty="0">
                <a:latin typeface="Times New Roman" panose="02020603050405020304" pitchFamily="18" charset="0"/>
                <a:cs typeface="Times New Roman" panose="02020603050405020304" pitchFamily="18" charset="0"/>
              </a:rPr>
              <a:t>     International Fellowship/ scholarship Programme for foreign nationals for undertaking AYUSH courses in premier institutions in India.</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819303-6312-4FAA-A94B-F905318AACBE}" type="slidenum">
              <a:rPr kumimoji="0" lang="en-US" altLang="en-US" sz="1200" b="1" i="0" u="none" strike="noStrike" kern="1200" cap="none" spc="0" normalizeH="0" baseline="0" noProof="0" smtClean="0">
                <a:ln>
                  <a:noFill/>
                </a:ln>
                <a:solidFill>
                  <a:srgbClr val="045C75"/>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1" i="0" u="none" strike="noStrike" kern="1200" cap="none" spc="0" normalizeH="0" baseline="0" noProof="0">
              <a:ln>
                <a:noFill/>
              </a:ln>
              <a:solidFill>
                <a:srgbClr val="045C7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37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mountain, nature&#10;&#10;Description automatically generated">
            <a:extLst>
              <a:ext uri="{FF2B5EF4-FFF2-40B4-BE49-F238E27FC236}">
                <a16:creationId xmlns:a16="http://schemas.microsoft.com/office/drawing/2014/main" id="{AB627E39-E30E-4319-96AB-8D2265B51E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4075" y="0"/>
            <a:ext cx="12191999" cy="6858000"/>
          </a:xfrm>
          <a:prstGeom prst="rect">
            <a:avLst/>
          </a:prstGeom>
        </p:spPr>
      </p:pic>
      <p:sp>
        <p:nvSpPr>
          <p:cNvPr id="28" name="Rectangle 27">
            <a:extLst>
              <a:ext uri="{FF2B5EF4-FFF2-40B4-BE49-F238E27FC236}">
                <a16:creationId xmlns:a16="http://schemas.microsoft.com/office/drawing/2014/main" id="{75FD13A2-D3D5-4E76-9B04-B6C72F78DBE7}"/>
              </a:ext>
            </a:extLst>
          </p:cNvPr>
          <p:cNvSpPr/>
          <p:nvPr/>
        </p:nvSpPr>
        <p:spPr>
          <a:xfrm>
            <a:off x="0" y="2598623"/>
            <a:ext cx="12192001" cy="2281025"/>
          </a:xfrm>
          <a:prstGeom prst="rect">
            <a:avLst/>
          </a:prstGeom>
          <a:solidFill>
            <a:srgbClr val="7F7F7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28">
            <a:extLst>
              <a:ext uri="{FF2B5EF4-FFF2-40B4-BE49-F238E27FC236}">
                <a16:creationId xmlns:a16="http://schemas.microsoft.com/office/drawing/2014/main" id="{0B479234-4511-4A56-9905-ACFCC0758890}"/>
              </a:ext>
            </a:extLst>
          </p:cNvPr>
          <p:cNvSpPr/>
          <p:nvPr/>
        </p:nvSpPr>
        <p:spPr>
          <a:xfrm>
            <a:off x="92036" y="2732616"/>
            <a:ext cx="12192002" cy="1894312"/>
          </a:xfrm>
          <a:prstGeom prst="rect">
            <a:avLst/>
          </a:prstGeom>
          <a:solidFill>
            <a:schemeClr val="bg1">
              <a:lumMod val="85000"/>
              <a:alpha val="4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7">
            <a:extLst>
              <a:ext uri="{FF2B5EF4-FFF2-40B4-BE49-F238E27FC236}">
                <a16:creationId xmlns:a16="http://schemas.microsoft.com/office/drawing/2014/main" id="{7317975F-31B1-4BC0-A9D6-5CD007C138A4}"/>
              </a:ext>
            </a:extLst>
          </p:cNvPr>
          <p:cNvSpPr>
            <a:spLocks noGrp="1"/>
          </p:cNvSpPr>
          <p:nvPr>
            <p:ph type="title"/>
          </p:nvPr>
        </p:nvSpPr>
        <p:spPr>
          <a:xfrm>
            <a:off x="-17322" y="3165503"/>
            <a:ext cx="12191999" cy="1298556"/>
          </a:xfrm>
        </p:spPr>
        <p:txBody>
          <a:bodyPr>
            <a:normAutofit fontScale="90000"/>
          </a:bodyPr>
          <a:lstStyle/>
          <a:p>
            <a:pPr algn="ctr"/>
            <a:r>
              <a:rPr lang="en-IN" sz="4400" b="1" dirty="0">
                <a:solidFill>
                  <a:srgbClr val="0070C0"/>
                </a:solidFill>
                <a:effectLst>
                  <a:outerShdw blurRad="38100" dist="38100" dir="2700000" algn="tl">
                    <a:srgbClr val="000000">
                      <a:alpha val="43137"/>
                    </a:srgbClr>
                  </a:outerShdw>
                </a:effectLst>
              </a:rPr>
              <a:t>“An Overview of AYUSH (Traditional Healthcare Systems in India)”</a:t>
            </a:r>
            <a:endParaRPr lang="en-IN" sz="4400" b="1" dirty="0">
              <a:latin typeface="Bell MT" panose="02020503060305020303" pitchFamily="18" charset="0"/>
            </a:endParaRPr>
          </a:p>
        </p:txBody>
      </p:sp>
      <p:sp>
        <p:nvSpPr>
          <p:cNvPr id="4" name="Slide Number Placeholder 3"/>
          <p:cNvSpPr>
            <a:spLocks noGrp="1"/>
          </p:cNvSpPr>
          <p:nvPr>
            <p:ph type="sldNum" sz="quarter" idx="12"/>
          </p:nvPr>
        </p:nvSpPr>
        <p:spPr/>
        <p:txBody>
          <a:bodyPr/>
          <a:lstStyle/>
          <a:p>
            <a:fld id="{43A3D080-BEC9-4AB4-AC26-DA8B834C87E2}" type="slidenum">
              <a:rPr lang="en-IN" smtClean="0"/>
              <a:pPr/>
              <a:t>2</a:t>
            </a:fld>
            <a:endParaRPr lang="en-IN" dirty="0"/>
          </a:p>
        </p:txBody>
      </p:sp>
      <p:grpSp>
        <p:nvGrpSpPr>
          <p:cNvPr id="5" name="Group 4"/>
          <p:cNvGrpSpPr/>
          <p:nvPr/>
        </p:nvGrpSpPr>
        <p:grpSpPr>
          <a:xfrm>
            <a:off x="4869014" y="257786"/>
            <a:ext cx="1767761" cy="1930436"/>
            <a:chOff x="4869014" y="257786"/>
            <a:chExt cx="1767761" cy="1930436"/>
          </a:xfrm>
        </p:grpSpPr>
        <p:pic>
          <p:nvPicPr>
            <p:cNvPr id="9" name="image1.png" descr="A picture containing text&#10;&#10;Description automatically generated">
              <a:extLst>
                <a:ext uri="{FF2B5EF4-FFF2-40B4-BE49-F238E27FC236}">
                  <a16:creationId xmlns:a16="http://schemas.microsoft.com/office/drawing/2014/main" id="{174B690E-5257-49C6-8ED5-127BE0AD180D}"/>
                </a:ext>
              </a:extLst>
            </p:cNvPr>
            <p:cNvPicPr/>
            <p:nvPr/>
          </p:nvPicPr>
          <p:blipFill rotWithShape="1">
            <a:blip r:embed="rId5" cstate="print"/>
            <a:srcRect b="19381"/>
            <a:stretch/>
          </p:blipFill>
          <p:spPr>
            <a:xfrm>
              <a:off x="4932745" y="257786"/>
              <a:ext cx="1704030" cy="1770519"/>
            </a:xfrm>
            <a:prstGeom prst="rect">
              <a:avLst/>
            </a:prstGeom>
          </p:spPr>
        </p:pic>
        <p:pic>
          <p:nvPicPr>
            <p:cNvPr id="10" name="image1.png" descr="A picture containing text&#10;&#10;Description automatically generated">
              <a:extLst>
                <a:ext uri="{FF2B5EF4-FFF2-40B4-BE49-F238E27FC236}">
                  <a16:creationId xmlns:a16="http://schemas.microsoft.com/office/drawing/2014/main" id="{174B690E-5257-49C6-8ED5-127BE0AD180D}"/>
                </a:ext>
              </a:extLst>
            </p:cNvPr>
            <p:cNvPicPr/>
            <p:nvPr/>
          </p:nvPicPr>
          <p:blipFill rotWithShape="1">
            <a:blip r:embed="rId5" cstate="print"/>
            <a:srcRect t="91810"/>
            <a:stretch/>
          </p:blipFill>
          <p:spPr>
            <a:xfrm>
              <a:off x="4869014" y="2008349"/>
              <a:ext cx="1704030" cy="179873"/>
            </a:xfrm>
            <a:prstGeom prst="rect">
              <a:avLst/>
            </a:prstGeom>
          </p:spPr>
        </p:pic>
      </p:grpSp>
      <p:sp>
        <p:nvSpPr>
          <p:cNvPr id="11" name="Title 1">
            <a:extLst>
              <a:ext uri="{FF2B5EF4-FFF2-40B4-BE49-F238E27FC236}">
                <a16:creationId xmlns:a16="http://schemas.microsoft.com/office/drawing/2014/main" id="{B8396AE5-221C-4FF3-B4C9-350190B1D72F}"/>
              </a:ext>
            </a:extLst>
          </p:cNvPr>
          <p:cNvSpPr txBox="1">
            <a:spLocks/>
          </p:cNvSpPr>
          <p:nvPr/>
        </p:nvSpPr>
        <p:spPr>
          <a:xfrm>
            <a:off x="1457739" y="5030939"/>
            <a:ext cx="8560904" cy="16905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r>
              <a:rPr lang="en-IN" sz="2000" b="1" dirty="0">
                <a:solidFill>
                  <a:schemeClr val="bg1"/>
                </a:solidFill>
              </a:rPr>
              <a:t>Government of India</a:t>
            </a:r>
          </a:p>
          <a:p>
            <a:pPr algn="ctr">
              <a:defRPr/>
            </a:pPr>
            <a:r>
              <a:rPr lang="en-IN" sz="2000" b="1" dirty="0">
                <a:solidFill>
                  <a:schemeClr val="bg1"/>
                </a:solidFill>
              </a:rPr>
              <a:t> Ministry of AYUSH</a:t>
            </a:r>
          </a:p>
        </p:txBody>
      </p:sp>
    </p:spTree>
    <p:extLst>
      <p:ext uri="{BB962C8B-B14F-4D97-AF65-F5344CB8AC3E}">
        <p14:creationId xmlns:p14="http://schemas.microsoft.com/office/powerpoint/2010/main" val="212797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400" y="862885"/>
            <a:ext cx="3936994" cy="5858590"/>
          </a:xfrm>
        </p:spPr>
        <p:txBody>
          <a:bodyPr>
            <a:normAutofit fontScale="85000" lnSpcReduction="20000"/>
          </a:bodyPr>
          <a:lstStyle/>
          <a:p>
            <a:pPr algn="just"/>
            <a:r>
              <a:rPr lang="en-IN" sz="2400" b="1" dirty="0">
                <a:solidFill>
                  <a:srgbClr val="FF0000"/>
                </a:solidFill>
                <a:latin typeface="Times New Roman" panose="02020603050405020304" pitchFamily="18" charset="0"/>
                <a:cs typeface="Times New Roman" panose="02020603050405020304" pitchFamily="18" charset="0"/>
              </a:rPr>
              <a:t>Country to Country MoUs </a:t>
            </a:r>
            <a:r>
              <a:rPr lang="en-IN" sz="2400" b="1" dirty="0">
                <a:latin typeface="Times New Roman" panose="02020603050405020304" pitchFamily="18" charset="0"/>
                <a:cs typeface="Times New Roman" panose="02020603050405020304" pitchFamily="18" charset="0"/>
              </a:rPr>
              <a:t>for cooperation in the field of Traditional Medicine  -25</a:t>
            </a:r>
            <a:endParaRPr lang="en-IN" sz="2400" dirty="0">
              <a:latin typeface="Times New Roman" panose="02020603050405020304" pitchFamily="18" charset="0"/>
              <a:cs typeface="Times New Roman" panose="02020603050405020304" pitchFamily="18" charset="0"/>
            </a:endParaRPr>
          </a:p>
          <a:p>
            <a:pPr marL="709613" lvl="1" indent="-342900">
              <a:buFont typeface="+mj-lt"/>
              <a:buAutoNum type="arabicPeriod"/>
            </a:pPr>
            <a:r>
              <a:rPr lang="en-IN" sz="1400" b="1" dirty="0">
                <a:latin typeface="Times New Roman" pitchFamily="18" charset="0"/>
                <a:cs typeface="Times New Roman" pitchFamily="18" charset="0"/>
              </a:rPr>
              <a:t>WHO</a:t>
            </a:r>
          </a:p>
          <a:p>
            <a:pPr marL="709613" lvl="1" indent="-342900">
              <a:buFont typeface="+mj-lt"/>
              <a:buAutoNum type="arabicPeriod"/>
            </a:pPr>
            <a:r>
              <a:rPr lang="en-IN" sz="1400" b="1" dirty="0">
                <a:latin typeface="Times New Roman" pitchFamily="18" charset="0"/>
                <a:cs typeface="Times New Roman" pitchFamily="18" charset="0"/>
              </a:rPr>
              <a:t>Germany (JDI)</a:t>
            </a:r>
          </a:p>
          <a:p>
            <a:pPr marL="709613" lvl="1" indent="-342900">
              <a:buFont typeface="+mj-lt"/>
              <a:buAutoNum type="arabicPeriod"/>
            </a:pPr>
            <a:r>
              <a:rPr lang="en-IN" sz="1400" b="1" dirty="0">
                <a:latin typeface="Times New Roman" pitchFamily="18" charset="0"/>
                <a:cs typeface="Times New Roman" pitchFamily="18" charset="0"/>
              </a:rPr>
              <a:t>Hungary</a:t>
            </a:r>
          </a:p>
          <a:p>
            <a:pPr marL="709613" lvl="1" indent="-342900">
              <a:buFont typeface="+mj-lt"/>
              <a:buAutoNum type="arabicPeriod"/>
            </a:pPr>
            <a:r>
              <a:rPr lang="en-IN" sz="1400" b="1" dirty="0">
                <a:latin typeface="Times New Roman" pitchFamily="18" charset="0"/>
                <a:cs typeface="Times New Roman" pitchFamily="18" charset="0"/>
              </a:rPr>
              <a:t>Malaysia, </a:t>
            </a:r>
          </a:p>
          <a:p>
            <a:pPr marL="709613" lvl="1" indent="-342900">
              <a:buFont typeface="+mj-lt"/>
              <a:buAutoNum type="arabicPeriod"/>
            </a:pPr>
            <a:r>
              <a:rPr lang="en-IN" sz="1400" b="1" dirty="0">
                <a:latin typeface="Times New Roman" pitchFamily="18" charset="0"/>
                <a:cs typeface="Times New Roman" pitchFamily="18" charset="0"/>
              </a:rPr>
              <a:t>Trinidad &amp; Tobago, </a:t>
            </a:r>
          </a:p>
          <a:p>
            <a:pPr marL="709613" lvl="1" indent="-342900">
              <a:buFont typeface="+mj-lt"/>
              <a:buAutoNum type="arabicPeriod"/>
            </a:pPr>
            <a:r>
              <a:rPr lang="en-IN" sz="1400" b="1" dirty="0">
                <a:latin typeface="Times New Roman" pitchFamily="18" charset="0"/>
                <a:cs typeface="Times New Roman" pitchFamily="18" charset="0"/>
              </a:rPr>
              <a:t>Suriname</a:t>
            </a:r>
          </a:p>
          <a:p>
            <a:pPr marL="709613" lvl="1" indent="-342900">
              <a:buFont typeface="+mj-lt"/>
              <a:buAutoNum type="arabicPeriod"/>
            </a:pPr>
            <a:r>
              <a:rPr lang="en-IN" sz="1400" b="1" dirty="0">
                <a:latin typeface="Times New Roman" pitchFamily="18" charset="0"/>
                <a:cs typeface="Times New Roman" pitchFamily="18" charset="0"/>
              </a:rPr>
              <a:t>Brazil</a:t>
            </a:r>
          </a:p>
          <a:p>
            <a:pPr marL="709613" lvl="1" indent="-342900">
              <a:buFont typeface="+mj-lt"/>
              <a:buAutoNum type="arabicPeriod"/>
            </a:pPr>
            <a:r>
              <a:rPr lang="en-IN" sz="1400" b="1" u="sng" dirty="0">
                <a:latin typeface="Times New Roman" pitchFamily="18" charset="0"/>
                <a:cs typeface="Times New Roman" pitchFamily="18" charset="0"/>
              </a:rPr>
              <a:t>Bangladesh,</a:t>
            </a:r>
            <a:r>
              <a:rPr lang="en-IN" sz="1400" b="1" dirty="0">
                <a:latin typeface="Times New Roman" pitchFamily="18" charset="0"/>
                <a:cs typeface="Times New Roman" pitchFamily="18" charset="0"/>
              </a:rPr>
              <a:t> </a:t>
            </a:r>
          </a:p>
          <a:p>
            <a:pPr marL="709613" lvl="1" indent="-342900">
              <a:buFont typeface="+mj-lt"/>
              <a:buAutoNum type="arabicPeriod"/>
            </a:pPr>
            <a:r>
              <a:rPr lang="en-IN" sz="1400" b="1" dirty="0">
                <a:latin typeface="Times New Roman" pitchFamily="18" charset="0"/>
                <a:cs typeface="Times New Roman" pitchFamily="18" charset="0"/>
              </a:rPr>
              <a:t>Nepal ,</a:t>
            </a:r>
          </a:p>
          <a:p>
            <a:pPr marL="709613" lvl="1" indent="-342900">
              <a:buFont typeface="+mj-lt"/>
              <a:buAutoNum type="arabicPeriod"/>
            </a:pPr>
            <a:r>
              <a:rPr lang="en-IN" sz="1400" b="1" dirty="0">
                <a:latin typeface="Times New Roman" pitchFamily="18" charset="0"/>
                <a:cs typeface="Times New Roman" pitchFamily="18" charset="0"/>
              </a:rPr>
              <a:t>Mauritius,  </a:t>
            </a:r>
          </a:p>
          <a:p>
            <a:pPr marL="709613" lvl="1" indent="-342900">
              <a:buFont typeface="+mj-lt"/>
              <a:buAutoNum type="arabicPeriod"/>
            </a:pPr>
            <a:r>
              <a:rPr lang="en-IN" sz="1400" b="1" dirty="0">
                <a:latin typeface="Times New Roman" pitchFamily="18" charset="0"/>
                <a:cs typeface="Times New Roman" pitchFamily="18" charset="0"/>
              </a:rPr>
              <a:t>Mongolia, </a:t>
            </a:r>
          </a:p>
          <a:p>
            <a:pPr marL="709613" lvl="1" indent="-342900">
              <a:buFont typeface="+mj-lt"/>
              <a:buAutoNum type="arabicPeriod"/>
            </a:pPr>
            <a:r>
              <a:rPr lang="en-IN" sz="1400" b="1" dirty="0">
                <a:latin typeface="Times New Roman" pitchFamily="18" charset="0"/>
                <a:cs typeface="Times New Roman" pitchFamily="18" charset="0"/>
              </a:rPr>
              <a:t>Turkmenistan </a:t>
            </a:r>
          </a:p>
          <a:p>
            <a:pPr marL="709613" lvl="1" indent="-342900">
              <a:buFont typeface="+mj-lt"/>
              <a:buAutoNum type="arabicPeriod"/>
            </a:pPr>
            <a:r>
              <a:rPr lang="en-IN" sz="1400" b="1" dirty="0">
                <a:latin typeface="Times New Roman" pitchFamily="18" charset="0"/>
                <a:cs typeface="Times New Roman" pitchFamily="18" charset="0"/>
              </a:rPr>
              <a:t>Myanmar</a:t>
            </a:r>
          </a:p>
          <a:p>
            <a:pPr marL="709613" lvl="1" indent="-342900">
              <a:buFont typeface="+mj-lt"/>
              <a:buAutoNum type="arabicPeriod"/>
            </a:pPr>
            <a:r>
              <a:rPr lang="en-IN" sz="1400" b="1" dirty="0">
                <a:latin typeface="Times New Roman" pitchFamily="18" charset="0"/>
                <a:cs typeface="Times New Roman" pitchFamily="18" charset="0"/>
              </a:rPr>
              <a:t>Iran</a:t>
            </a:r>
          </a:p>
          <a:p>
            <a:pPr marL="709613" lvl="1" indent="-342900">
              <a:buFont typeface="+mj-lt"/>
              <a:buAutoNum type="arabicPeriod"/>
            </a:pPr>
            <a:r>
              <a:rPr lang="en-IN" sz="1400" b="1" dirty="0">
                <a:latin typeface="Times New Roman" pitchFamily="18" charset="0"/>
                <a:cs typeface="Times New Roman" pitchFamily="18" charset="0"/>
              </a:rPr>
              <a:t>Sao Tome &amp; Principe</a:t>
            </a:r>
          </a:p>
          <a:p>
            <a:pPr marL="709613" lvl="1" indent="-342900">
              <a:buFont typeface="+mj-lt"/>
              <a:buAutoNum type="arabicPeriod"/>
            </a:pPr>
            <a:r>
              <a:rPr lang="en-IN" sz="1400" b="1" dirty="0">
                <a:latin typeface="Times New Roman" pitchFamily="18" charset="0"/>
                <a:cs typeface="Times New Roman" pitchFamily="18" charset="0"/>
              </a:rPr>
              <a:t>Equatorial Guinea</a:t>
            </a:r>
          </a:p>
          <a:p>
            <a:pPr marL="709613" lvl="1" indent="-342900">
              <a:buFont typeface="+mj-lt"/>
              <a:buAutoNum type="arabicPeriod"/>
            </a:pPr>
            <a:r>
              <a:rPr lang="en-IN" sz="1400" b="1" dirty="0">
                <a:latin typeface="Times New Roman" pitchFamily="18" charset="0"/>
                <a:cs typeface="Times New Roman" pitchFamily="18" charset="0"/>
              </a:rPr>
              <a:t>Cuba</a:t>
            </a:r>
          </a:p>
          <a:p>
            <a:pPr marL="709613" lvl="1" indent="-342900">
              <a:buFont typeface="+mj-lt"/>
              <a:buAutoNum type="arabicPeriod"/>
            </a:pPr>
            <a:r>
              <a:rPr lang="en-IN" sz="1400" b="1" dirty="0">
                <a:latin typeface="Times New Roman" pitchFamily="18" charset="0"/>
                <a:cs typeface="Times New Roman" pitchFamily="18" charset="0"/>
              </a:rPr>
              <a:t>Colombia</a:t>
            </a:r>
          </a:p>
          <a:p>
            <a:pPr marL="709613" lvl="1" indent="-342900">
              <a:buFont typeface="+mj-lt"/>
              <a:buAutoNum type="arabicPeriod"/>
            </a:pPr>
            <a:r>
              <a:rPr lang="en-IN" sz="1400" b="1" dirty="0">
                <a:latin typeface="Times New Roman" pitchFamily="18" charset="0"/>
                <a:cs typeface="Times New Roman" pitchFamily="18" charset="0"/>
              </a:rPr>
              <a:t>Japan (</a:t>
            </a:r>
            <a:r>
              <a:rPr lang="en-IN" sz="1400" b="1" dirty="0" err="1">
                <a:latin typeface="Times New Roman" pitchFamily="18" charset="0"/>
                <a:cs typeface="Times New Roman" pitchFamily="18" charset="0"/>
              </a:rPr>
              <a:t>MoC</a:t>
            </a:r>
            <a:r>
              <a:rPr lang="en-IN" sz="1400" b="1" dirty="0">
                <a:latin typeface="Times New Roman" pitchFamily="18" charset="0"/>
                <a:cs typeface="Times New Roman" pitchFamily="18" charset="0"/>
              </a:rPr>
              <a:t>)</a:t>
            </a:r>
          </a:p>
          <a:p>
            <a:pPr marL="709613" lvl="1" indent="-342900">
              <a:buFont typeface="+mj-lt"/>
              <a:buAutoNum type="arabicPeriod"/>
            </a:pPr>
            <a:r>
              <a:rPr lang="en-IN" sz="1400" b="1" dirty="0">
                <a:latin typeface="Times New Roman" pitchFamily="18" charset="0"/>
                <a:cs typeface="Times New Roman" pitchFamily="18" charset="0"/>
              </a:rPr>
              <a:t>Bolivia</a:t>
            </a:r>
          </a:p>
          <a:p>
            <a:pPr marL="709613" lvl="1" indent="-342900">
              <a:buFont typeface="+mj-lt"/>
              <a:buAutoNum type="arabicPeriod"/>
            </a:pPr>
            <a:r>
              <a:rPr lang="en-IN" sz="1400" b="1" dirty="0">
                <a:latin typeface="Times New Roman" pitchFamily="18" charset="0"/>
                <a:cs typeface="Times New Roman" pitchFamily="18" charset="0"/>
              </a:rPr>
              <a:t>Gambia</a:t>
            </a:r>
          </a:p>
          <a:p>
            <a:pPr marL="709613" lvl="1" indent="-342900">
              <a:buFont typeface="+mj-lt"/>
              <a:buAutoNum type="arabicPeriod"/>
            </a:pPr>
            <a:r>
              <a:rPr lang="en-IN" sz="1400" b="1" dirty="0">
                <a:latin typeface="Times New Roman" pitchFamily="18" charset="0"/>
                <a:cs typeface="Times New Roman" pitchFamily="18" charset="0"/>
              </a:rPr>
              <a:t>Republic of Guinea</a:t>
            </a:r>
          </a:p>
          <a:p>
            <a:pPr marL="709613" lvl="1" indent="-342900">
              <a:buFont typeface="+mj-lt"/>
              <a:buAutoNum type="arabicPeriod"/>
            </a:pPr>
            <a:r>
              <a:rPr lang="en-IN" sz="1400" b="1" dirty="0">
                <a:latin typeface="Times New Roman" pitchFamily="18" charset="0"/>
                <a:cs typeface="Times New Roman" pitchFamily="18" charset="0"/>
              </a:rPr>
              <a:t>China</a:t>
            </a:r>
          </a:p>
          <a:p>
            <a:pPr marL="709613" lvl="1" indent="-342900">
              <a:buFont typeface="+mj-lt"/>
              <a:buAutoNum type="arabicPeriod"/>
            </a:pPr>
            <a:r>
              <a:rPr lang="en-IN" sz="1400" b="1" dirty="0">
                <a:latin typeface="Times New Roman" pitchFamily="18" charset="0"/>
                <a:cs typeface="Times New Roman" pitchFamily="18" charset="0"/>
              </a:rPr>
              <a:t>Saint Vincent &amp; The Grenadines </a:t>
            </a:r>
          </a:p>
          <a:p>
            <a:pPr marL="709613" lvl="1" indent="-342900">
              <a:buFont typeface="+mj-lt"/>
              <a:buAutoNum type="arabicPeriod"/>
            </a:pPr>
            <a:r>
              <a:rPr lang="en-IN" sz="1400" b="1" dirty="0">
                <a:latin typeface="Times New Roman" pitchFamily="18" charset="0"/>
                <a:cs typeface="Times New Roman" pitchFamily="18" charset="0"/>
              </a:rPr>
              <a:t>Zimbabwe</a:t>
            </a:r>
          </a:p>
          <a:p>
            <a:pPr marL="709613" lvl="1" indent="-342900">
              <a:buFont typeface="+mj-lt"/>
              <a:buAutoNum type="arabicPeriod"/>
            </a:pPr>
            <a:endParaRPr lang="en-IN" sz="1200"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819303-6312-4FAA-A94B-F905318AACBE}" type="slidenum">
              <a:rPr kumimoji="0" lang="en-US" altLang="en-US" sz="1200" b="1" i="0" u="none" strike="noStrike" kern="1200" cap="none" spc="0" normalizeH="0" baseline="0" noProof="0" smtClean="0">
                <a:ln>
                  <a:noFill/>
                </a:ln>
                <a:solidFill>
                  <a:srgbClr val="045C75"/>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dirty="0">
              <a:ln>
                <a:noFill/>
              </a:ln>
              <a:solidFill>
                <a:srgbClr val="045C75"/>
              </a:solidFill>
              <a:effectLst/>
              <a:uLnTx/>
              <a:uFillTx/>
              <a:latin typeface="Arial" panose="020B0604020202020204" pitchFamily="34" charset="0"/>
              <a:ea typeface="+mn-ea"/>
              <a:cs typeface="+mn-cs"/>
            </a:endParaRPr>
          </a:p>
        </p:txBody>
      </p:sp>
      <p:sp>
        <p:nvSpPr>
          <p:cNvPr id="6" name="Content Placeholder 2"/>
          <p:cNvSpPr txBox="1">
            <a:spLocks/>
          </p:cNvSpPr>
          <p:nvPr/>
        </p:nvSpPr>
        <p:spPr>
          <a:xfrm>
            <a:off x="4636394" y="1223889"/>
            <a:ext cx="7307341" cy="5132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N" sz="2400" b="1" dirty="0">
                <a:solidFill>
                  <a:srgbClr val="FF0000"/>
                </a:solidFill>
                <a:latin typeface="Times New Roman" panose="02020603050405020304" pitchFamily="18" charset="0"/>
                <a:cs typeface="Times New Roman" panose="02020603050405020304" pitchFamily="18" charset="0"/>
              </a:rPr>
              <a:t>Institute to Institute MoUs</a:t>
            </a:r>
            <a:r>
              <a:rPr lang="en-IN" sz="2400" b="1" dirty="0">
                <a:latin typeface="Times New Roman" panose="02020603050405020304" pitchFamily="18" charset="0"/>
                <a:cs typeface="Times New Roman" panose="02020603050405020304" pitchFamily="18" charset="0"/>
              </a:rPr>
              <a:t> for Research/ Academic Collaboration in areas of mutual interest-31</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Rosenberg European Academy of Ayurveda, Germany.</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FIZ, Germany.</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Department of Neurology and Complementary Medicine, Lutheran, Hospital Hattingen, Germany.</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College of Medicine, UK; </a:t>
            </a:r>
          </a:p>
          <a:p>
            <a:pPr marL="823913" lvl="1" indent="-457200" algn="just">
              <a:buFont typeface="+mj-lt"/>
              <a:buAutoNum type="arabicPeriod"/>
            </a:pPr>
            <a:r>
              <a:rPr lang="en-US" sz="1900" b="1" dirty="0">
                <a:latin typeface="Times New Roman" panose="02020603050405020304" pitchFamily="18" charset="0"/>
                <a:cs typeface="Times New Roman" panose="02020603050405020304" pitchFamily="18" charset="0"/>
              </a:rPr>
              <a:t>Medical University of Graz, Graz Austria</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National Centre for Natural Products Research (NCNPR), University of Mississippi, USA; </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American Herbal Pharmacopeia, USA</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University of Alberta, Canada </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Spaulding Rehabilitation Hospital, USA.</a:t>
            </a:r>
          </a:p>
          <a:p>
            <a:pPr marL="823913" lvl="1" indent="-457200" algn="just">
              <a:buFont typeface="+mj-lt"/>
              <a:buAutoNum type="arabicPeriod"/>
            </a:pPr>
            <a:r>
              <a:rPr lang="en-IN" sz="1900" b="1" dirty="0">
                <a:latin typeface="Times New Roman" panose="02020603050405020304" pitchFamily="18" charset="0"/>
                <a:cs typeface="Times New Roman" panose="02020603050405020304" pitchFamily="18" charset="0"/>
              </a:rPr>
              <a:t>Western Sydney University, Australia etc.</a:t>
            </a:r>
          </a:p>
          <a:p>
            <a:pPr marL="709613" lvl="1" indent="-342900" algn="just">
              <a:buFont typeface="+mj-lt"/>
              <a:buAutoNum type="arabicPeriod"/>
            </a:pPr>
            <a:endParaRPr lang="en-IN" b="1"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609600" y="176816"/>
            <a:ext cx="10972800" cy="686069"/>
          </a:xfrm>
        </p:spPr>
        <p:txBody>
          <a:bodyPr>
            <a:normAutofit/>
          </a:bodyPr>
          <a:lstStyle/>
          <a:p>
            <a:pPr algn="ctr"/>
            <a:r>
              <a:rPr lang="en-IN" sz="3200"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INITIATIVES OF INTERNATIONAL COOPERATION </a:t>
            </a:r>
            <a:endParaRPr lang="en-IN" sz="3200"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79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41" y="207310"/>
            <a:ext cx="10972800" cy="922243"/>
          </a:xfrm>
        </p:spPr>
        <p:txBody>
          <a:bodyPr>
            <a:normAutofit/>
          </a:bodyPr>
          <a:lstStyle/>
          <a:p>
            <a:pPr algn="ctr"/>
            <a:r>
              <a:rPr lang="en-IN" sz="4000" dirty="0">
                <a:latin typeface="Arial Black" panose="020B0A04020102020204" pitchFamily="34" charset="0"/>
                <a:cs typeface="Times New Roman"/>
              </a:rPr>
              <a:t>ACADEMIC CHAIRS</a:t>
            </a:r>
          </a:p>
        </p:txBody>
      </p:sp>
      <p:sp>
        <p:nvSpPr>
          <p:cNvPr id="3" name="Content Placeholder 2"/>
          <p:cNvSpPr>
            <a:spLocks noGrp="1"/>
          </p:cNvSpPr>
          <p:nvPr>
            <p:ph idx="1"/>
          </p:nvPr>
        </p:nvSpPr>
        <p:spPr>
          <a:xfrm>
            <a:off x="874060" y="1102659"/>
            <a:ext cx="10878669" cy="5540188"/>
          </a:xfrm>
        </p:spPr>
        <p:txBody>
          <a:bodyPr>
            <a:normAutofit/>
          </a:bodyPr>
          <a:lstStyle/>
          <a:p>
            <a:pPr lvl="0" algn="just"/>
            <a:r>
              <a:rPr lang="en-US" sz="1800" dirty="0">
                <a:latin typeface="Times New Roman" panose="02020603050405020304" pitchFamily="18" charset="0"/>
                <a:cs typeface="Times New Roman" panose="02020603050405020304" pitchFamily="18" charset="0"/>
              </a:rPr>
              <a:t>University of Debrecen, Hungary (Ayurveda Chair)</a:t>
            </a:r>
            <a:endParaRPr lang="en-IN"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University of Latvia, Latvia  (Ayurveda Chair)</a:t>
            </a:r>
            <a:endParaRPr lang="en-IN"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University of </a:t>
            </a:r>
            <a:r>
              <a:rPr lang="en-US" sz="1800" dirty="0" err="1">
                <a:latin typeface="Times New Roman" panose="02020603050405020304" pitchFamily="18" charset="0"/>
                <a:cs typeface="Times New Roman" panose="02020603050405020304" pitchFamily="18" charset="0"/>
              </a:rPr>
              <a:t>Primorska</a:t>
            </a:r>
            <a:r>
              <a:rPr lang="en-US" sz="1800" dirty="0">
                <a:latin typeface="Times New Roman" panose="02020603050405020304" pitchFamily="18" charset="0"/>
                <a:cs typeface="Times New Roman" panose="02020603050405020304" pitchFamily="18" charset="0"/>
              </a:rPr>
              <a:t>, Slovenia (Ayurveda Chair)</a:t>
            </a:r>
            <a:endParaRPr lang="en-IN" sz="1800" dirty="0">
              <a:latin typeface="Times New Roman" panose="02020603050405020304" pitchFamily="18" charset="0"/>
              <a:cs typeface="Times New Roman" panose="02020603050405020304" pitchFamily="18" charset="0"/>
            </a:endParaRPr>
          </a:p>
          <a:p>
            <a:pPr lvl="0" algn="just"/>
            <a:r>
              <a:rPr lang="en-US" sz="1800" dirty="0">
                <a:latin typeface="Times New Roman" panose="02020603050405020304" pitchFamily="18" charset="0"/>
                <a:cs typeface="Times New Roman" panose="02020603050405020304" pitchFamily="18" charset="0"/>
              </a:rPr>
              <a:t>Peoples’ Friendship University, Russia  (Ayurveda Chair)</a:t>
            </a:r>
            <a:endParaRPr lang="en-IN" sz="1800" dirty="0">
              <a:latin typeface="Times New Roman" panose="02020603050405020304" pitchFamily="18" charset="0"/>
              <a:cs typeface="Times New Roman" panose="02020603050405020304" pitchFamily="18" charset="0"/>
            </a:endParaRPr>
          </a:p>
          <a:p>
            <a:pPr lvl="0" algn="just"/>
            <a:r>
              <a:rPr lang="en-US" sz="1800" dirty="0" err="1">
                <a:latin typeface="Times New Roman" panose="02020603050405020304" pitchFamily="18" charset="0"/>
                <a:cs typeface="Times New Roman" panose="02020603050405020304" pitchFamily="18" charset="0"/>
              </a:rPr>
              <a:t>Udayana</a:t>
            </a:r>
            <a:r>
              <a:rPr lang="en-US" sz="1800" dirty="0">
                <a:latin typeface="Times New Roman" panose="02020603050405020304" pitchFamily="18" charset="0"/>
                <a:cs typeface="Times New Roman" panose="02020603050405020304" pitchFamily="18" charset="0"/>
              </a:rPr>
              <a:t> University, Indonesia (Ayurveda Chair)</a:t>
            </a:r>
            <a:endParaRPr lang="en-IN" sz="1800" dirty="0">
              <a:latin typeface="Times New Roman" panose="02020603050405020304" pitchFamily="18" charset="0"/>
              <a:cs typeface="Times New Roman" panose="02020603050405020304" pitchFamily="18" charset="0"/>
            </a:endParaRPr>
          </a:p>
          <a:p>
            <a:pPr lvl="0" algn="just"/>
            <a:r>
              <a:rPr lang="en-US" sz="1800" dirty="0">
                <a:latin typeface="Times New Roman" panose="02020603050405020304" pitchFamily="18" charset="0"/>
                <a:cs typeface="Times New Roman" panose="02020603050405020304" pitchFamily="18" charset="0"/>
              </a:rPr>
              <a:t>University of the West Indies, Trinidad &amp; Tobago (Ayurveda Chair)</a:t>
            </a:r>
            <a:endParaRPr lang="en-IN" sz="1800" dirty="0">
              <a:latin typeface="Times New Roman" panose="02020603050405020304" pitchFamily="18" charset="0"/>
              <a:cs typeface="Times New Roman" panose="02020603050405020304" pitchFamily="18" charset="0"/>
            </a:endParaRPr>
          </a:p>
          <a:p>
            <a:pPr lvl="0" algn="just"/>
            <a:r>
              <a:rPr lang="en-US" sz="1800" dirty="0">
                <a:latin typeface="Times New Roman" panose="02020603050405020304" pitchFamily="18" charset="0"/>
                <a:cs typeface="Times New Roman" panose="02020603050405020304" pitchFamily="18" charset="0"/>
              </a:rPr>
              <a:t>University of  the Western Cape, South Africa (</a:t>
            </a:r>
            <a:r>
              <a:rPr lang="en-US" sz="1800" dirty="0" err="1">
                <a:latin typeface="Times New Roman" panose="02020603050405020304" pitchFamily="18" charset="0"/>
                <a:cs typeface="Times New Roman" panose="02020603050405020304" pitchFamily="18" charset="0"/>
              </a:rPr>
              <a:t>Unani</a:t>
            </a:r>
            <a:r>
              <a:rPr lang="en-US" sz="1800" dirty="0">
                <a:latin typeface="Times New Roman" panose="02020603050405020304" pitchFamily="18" charset="0"/>
                <a:cs typeface="Times New Roman" panose="02020603050405020304" pitchFamily="18" charset="0"/>
              </a:rPr>
              <a:t> Chair)</a:t>
            </a:r>
            <a:endParaRPr lang="en-IN" sz="1800" dirty="0">
              <a:latin typeface="Times New Roman" panose="02020603050405020304" pitchFamily="18" charset="0"/>
              <a:cs typeface="Times New Roman" panose="02020603050405020304" pitchFamily="18" charset="0"/>
            </a:endParaRPr>
          </a:p>
          <a:p>
            <a:pPr lvl="0" algn="just"/>
            <a:r>
              <a:rPr lang="en-US" sz="1800" dirty="0" err="1">
                <a:latin typeface="Times New Roman" panose="02020603050405020304" pitchFamily="18" charset="0"/>
                <a:cs typeface="Times New Roman" panose="02020603050405020304" pitchFamily="18" charset="0"/>
              </a:rPr>
              <a:t>Rangsit</a:t>
            </a:r>
            <a:r>
              <a:rPr lang="en-US" sz="1800" dirty="0">
                <a:latin typeface="Times New Roman" panose="02020603050405020304" pitchFamily="18" charset="0"/>
                <a:cs typeface="Times New Roman" panose="02020603050405020304" pitchFamily="18" charset="0"/>
              </a:rPr>
              <a:t> University, Thailand (Ayurveda Chair)</a:t>
            </a:r>
            <a:endParaRPr lang="en-IN" sz="1800" dirty="0">
              <a:latin typeface="Times New Roman" panose="02020603050405020304" pitchFamily="18" charset="0"/>
              <a:cs typeface="Times New Roman" panose="02020603050405020304" pitchFamily="18" charset="0"/>
            </a:endParaRPr>
          </a:p>
          <a:p>
            <a:pPr lvl="0" algn="just"/>
            <a:r>
              <a:rPr lang="en-US" sz="1800" dirty="0">
                <a:latin typeface="Times New Roman" panose="02020603050405020304" pitchFamily="18" charset="0"/>
                <a:cs typeface="Times New Roman" panose="02020603050405020304" pitchFamily="18" charset="0"/>
              </a:rPr>
              <a:t>Yerevan State Medical University (YSMU), Armenia (Homoeopathy Chair) </a:t>
            </a:r>
            <a:endParaRPr lang="en-IN" sz="1800" dirty="0">
              <a:latin typeface="Times New Roman" panose="02020603050405020304" pitchFamily="18" charset="0"/>
              <a:cs typeface="Times New Roman" panose="02020603050405020304" pitchFamily="18" charset="0"/>
            </a:endParaRPr>
          </a:p>
          <a:p>
            <a:pPr lvl="0" algn="just"/>
            <a:r>
              <a:rPr lang="en-US" sz="1800" dirty="0">
                <a:latin typeface="Times New Roman" panose="02020603050405020304" pitchFamily="18" charset="0"/>
                <a:cs typeface="Times New Roman" panose="02020603050405020304" pitchFamily="18" charset="0"/>
              </a:rPr>
              <a:t>The Government of </a:t>
            </a:r>
            <a:r>
              <a:rPr lang="en-US" sz="1800" i="1" dirty="0" err="1">
                <a:latin typeface="Times New Roman" panose="02020603050405020304" pitchFamily="18" charset="0"/>
                <a:cs typeface="Times New Roman" panose="02020603050405020304" pitchFamily="18" charset="0"/>
              </a:rPr>
              <a:t>InstitutoUniversitario</a:t>
            </a:r>
            <a:r>
              <a:rPr lang="en-US" sz="1800" i="1" dirty="0">
                <a:latin typeface="Times New Roman" panose="02020603050405020304" pitchFamily="18" charset="0"/>
                <a:cs typeface="Times New Roman" panose="02020603050405020304" pitchFamily="18" charset="0"/>
              </a:rPr>
              <a:t> del Gran Rosario </a:t>
            </a:r>
            <a:r>
              <a:rPr lang="en-US" sz="1800" dirty="0">
                <a:latin typeface="Times New Roman" panose="02020603050405020304" pitchFamily="18" charset="0"/>
                <a:cs typeface="Times New Roman" panose="02020603050405020304" pitchFamily="18" charset="0"/>
              </a:rPr>
              <a:t>and The Government of </a:t>
            </a:r>
            <a:r>
              <a:rPr lang="en-US" sz="1800" i="1" dirty="0" err="1">
                <a:latin typeface="Times New Roman" panose="02020603050405020304" pitchFamily="18" charset="0"/>
                <a:cs typeface="Times New Roman" panose="02020603050405020304" pitchFamily="18" charset="0"/>
              </a:rPr>
              <a:t>Fundacion</a:t>
            </a:r>
            <a:r>
              <a:rPr lang="en-US" sz="1800" i="1" dirty="0">
                <a:latin typeface="Times New Roman" panose="02020603050405020304" pitchFamily="18" charset="0"/>
                <a:cs typeface="Times New Roman" panose="02020603050405020304" pitchFamily="18" charset="0"/>
              </a:rPr>
              <a:t> de </a:t>
            </a:r>
            <a:r>
              <a:rPr lang="en-US" sz="1800" i="1" dirty="0" err="1">
                <a:latin typeface="Times New Roman" panose="02020603050405020304" pitchFamily="18" charset="0"/>
                <a:cs typeface="Times New Roman" panose="02020603050405020304" pitchFamily="18" charset="0"/>
              </a:rPr>
              <a:t>Salud</a:t>
            </a:r>
            <a:r>
              <a:rPr lang="en-US" sz="1800" i="1" dirty="0">
                <a:latin typeface="Times New Roman" panose="02020603050405020304" pitchFamily="18" charset="0"/>
                <a:cs typeface="Times New Roman" panose="02020603050405020304" pitchFamily="18" charset="0"/>
              </a:rPr>
              <a:t> Ayurveda </a:t>
            </a:r>
            <a:r>
              <a:rPr lang="en-US" sz="1800" i="1" dirty="0" err="1">
                <a:latin typeface="Times New Roman" panose="02020603050405020304" pitchFamily="18" charset="0"/>
                <a:cs typeface="Times New Roman" panose="02020603050405020304" pitchFamily="18" charset="0"/>
              </a:rPr>
              <a:t>Prema</a:t>
            </a:r>
            <a:r>
              <a:rPr lang="en-US" sz="1800" dirty="0">
                <a:latin typeface="Times New Roman" panose="02020603050405020304" pitchFamily="18" charset="0"/>
                <a:cs typeface="Times New Roman" panose="02020603050405020304" pitchFamily="18" charset="0"/>
              </a:rPr>
              <a:t>, Argentina (Ayurveda Chair)</a:t>
            </a:r>
          </a:p>
          <a:p>
            <a:pPr algn="just"/>
            <a:r>
              <a:rPr lang="en-IN" sz="1800" dirty="0">
                <a:latin typeface="Times New Roman" panose="02020603050405020304" pitchFamily="18" charset="0"/>
                <a:cs typeface="Times New Roman" panose="02020603050405020304" pitchFamily="18" charset="0"/>
              </a:rPr>
              <a:t>University </a:t>
            </a:r>
            <a:r>
              <a:rPr lang="en-IN" sz="1800" dirty="0" err="1">
                <a:latin typeface="Times New Roman" panose="02020603050405020304" pitchFamily="18" charset="0"/>
                <a:cs typeface="Times New Roman" panose="02020603050405020304" pitchFamily="18" charset="0"/>
              </a:rPr>
              <a:t>Tunku</a:t>
            </a:r>
            <a:r>
              <a:rPr lang="en-IN" sz="1800" dirty="0">
                <a:latin typeface="Times New Roman" panose="02020603050405020304" pitchFamily="18" charset="0"/>
                <a:cs typeface="Times New Roman" panose="02020603050405020304" pitchFamily="18" charset="0"/>
              </a:rPr>
              <a:t> Abdul Rahman (UTAR), Malaysia</a:t>
            </a:r>
            <a:r>
              <a:rPr lang="en-US" sz="1800" dirty="0">
                <a:latin typeface="Times New Roman" panose="02020603050405020304" pitchFamily="18" charset="0"/>
                <a:cs typeface="Times New Roman" panose="02020603050405020304" pitchFamily="18" charset="0"/>
              </a:rPr>
              <a:t>(Ayurveda Chair)</a:t>
            </a:r>
          </a:p>
          <a:p>
            <a:pPr lvl="0" algn="just"/>
            <a:r>
              <a:rPr lang="en-US" sz="1800" dirty="0">
                <a:latin typeface="Times New Roman" panose="02020603050405020304" pitchFamily="18" charset="0"/>
                <a:cs typeface="Times New Roman" panose="02020603050405020304" pitchFamily="18" charset="0"/>
              </a:rPr>
              <a:t>Hamdard University, Bangladesh (Unani Chair)</a:t>
            </a:r>
          </a:p>
          <a:p>
            <a:pPr lvl="0" algn="just"/>
            <a:r>
              <a:rPr lang="en-US" sz="1800" dirty="0">
                <a:latin typeface="Times New Roman" panose="02020603050405020304" pitchFamily="18" charset="0"/>
                <a:cs typeface="Times New Roman" panose="02020603050405020304" pitchFamily="18" charset="0"/>
              </a:rPr>
              <a:t>University of Mauritius (Ayurveda Chair)</a:t>
            </a:r>
            <a:endParaRPr lang="en-IN" sz="1800" dirty="0">
              <a:latin typeface="Times New Roman" panose="02020603050405020304" pitchFamily="18" charset="0"/>
              <a:cs typeface="Times New Roman" panose="02020603050405020304" pitchFamily="18" charset="0"/>
            </a:endParaRPr>
          </a:p>
          <a:p>
            <a:pPr algn="just"/>
            <a:r>
              <a:rPr lang="en-IN" sz="1800" dirty="0">
                <a:latin typeface="Times New Roman" panose="02020603050405020304" pitchFamily="18" charset="0"/>
                <a:cs typeface="Times New Roman" panose="02020603050405020304" pitchFamily="18" charset="0"/>
              </a:rPr>
              <a:t>Western </a:t>
            </a:r>
            <a:r>
              <a:rPr lang="en-IN" sz="1800" dirty="0" err="1">
                <a:latin typeface="Times New Roman" panose="02020603050405020304" pitchFamily="18" charset="0"/>
                <a:cs typeface="Times New Roman" panose="02020603050405020304" pitchFamily="18" charset="0"/>
              </a:rPr>
              <a:t>Sydeny</a:t>
            </a:r>
            <a:r>
              <a:rPr lang="en-IN" sz="1800" dirty="0">
                <a:latin typeface="Times New Roman" panose="02020603050405020304" pitchFamily="18" charset="0"/>
                <a:cs typeface="Times New Roman" panose="02020603050405020304" pitchFamily="18" charset="0"/>
              </a:rPr>
              <a:t> University, Australia (Ayurveda Chair)</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819303-6312-4FAA-A94B-F905318AACBE}" type="slidenum">
              <a:rPr kumimoji="0" lang="en-US" altLang="en-US" sz="1200" b="1" i="0" u="none" strike="noStrike" kern="1200" cap="none" spc="0" normalizeH="0" baseline="0" noProof="0" smtClean="0">
                <a:ln>
                  <a:noFill/>
                </a:ln>
                <a:solidFill>
                  <a:srgbClr val="045C75"/>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a:ln>
                <a:noFill/>
              </a:ln>
              <a:solidFill>
                <a:srgbClr val="045C7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573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CC53-52B7-49F5-9193-752B27E3E0DC}"/>
              </a:ext>
            </a:extLst>
          </p:cNvPr>
          <p:cNvSpPr>
            <a:spLocks noGrp="1"/>
          </p:cNvSpPr>
          <p:nvPr>
            <p:ph type="title"/>
          </p:nvPr>
        </p:nvSpPr>
        <p:spPr/>
        <p:txBody>
          <a:bodyPr/>
          <a:lstStyle/>
          <a:p>
            <a:pPr algn="ctr"/>
            <a:r>
              <a:rPr lang="en-IN" b="1" dirty="0">
                <a:solidFill>
                  <a:schemeClr val="bg2">
                    <a:lumMod val="25000"/>
                  </a:schemeClr>
                </a:solidFill>
                <a:latin typeface="Times New Roman" panose="02020603050405020304" pitchFamily="18" charset="0"/>
                <a:cs typeface="Times New Roman" panose="02020603050405020304" pitchFamily="18" charset="0"/>
              </a:rPr>
              <a:t>AYUSH Information Cell (Centre)</a:t>
            </a:r>
            <a:endParaRPr lang="hi-IN" b="1" dirty="0">
              <a:solidFill>
                <a:schemeClr val="bg2">
                  <a:lumMod val="25000"/>
                </a:schemeClr>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241DAE90-3A32-4B2D-89ED-AEA41AA9AABC}"/>
              </a:ext>
            </a:extLst>
          </p:cNvPr>
          <p:cNvSpPr>
            <a:spLocks noGrp="1"/>
          </p:cNvSpPr>
          <p:nvPr>
            <p:ph idx="1"/>
          </p:nvPr>
        </p:nvSpPr>
        <p:spPr/>
        <p:txBody>
          <a:bodyPr>
            <a:normAutofit fontScale="25000" lnSpcReduction="20000"/>
          </a:bodyPr>
          <a:lstStyle/>
          <a:p>
            <a:pPr algn="just"/>
            <a:r>
              <a:rPr lang="en-IN" sz="7200" b="1" dirty="0">
                <a:solidFill>
                  <a:srgbClr val="FF0000"/>
                </a:solidFill>
                <a:latin typeface="Times New Roman" panose="02020603050405020304" pitchFamily="18" charset="0"/>
                <a:cs typeface="Times New Roman" panose="02020603050405020304" pitchFamily="18" charset="0"/>
              </a:rPr>
              <a:t>AYUSH Information Cells</a:t>
            </a:r>
            <a:r>
              <a:rPr lang="en-IN" sz="7200" b="1" dirty="0">
                <a:latin typeface="Times New Roman" panose="02020603050405020304" pitchFamily="18" charset="0"/>
                <a:cs typeface="Times New Roman" panose="02020603050405020304" pitchFamily="18" charset="0"/>
              </a:rPr>
              <a:t>-35 in 30 countries</a:t>
            </a:r>
          </a:p>
          <a:p>
            <a:pPr algn="just">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Croatia                                   Russia </a:t>
            </a:r>
          </a:p>
          <a:p>
            <a:pPr algn="just"/>
            <a:r>
              <a:rPr lang="en-IN" sz="7200" b="1" dirty="0">
                <a:latin typeface="Times New Roman" panose="02020603050405020304" pitchFamily="18" charset="0"/>
                <a:cs typeface="Times New Roman" panose="02020603050405020304" pitchFamily="18" charset="0"/>
              </a:rPr>
              <a:t>Serbia,                                    Australia</a:t>
            </a:r>
          </a:p>
          <a:p>
            <a:pPr algn="just"/>
            <a:r>
              <a:rPr lang="en-US" sz="7200" b="1" dirty="0">
                <a:latin typeface="Times New Roman" pitchFamily="18" charset="0"/>
                <a:cs typeface="Times New Roman" pitchFamily="18" charset="0"/>
              </a:rPr>
              <a:t>Romania		    Cuba</a:t>
            </a:r>
            <a:endParaRPr lang="en-IN" sz="7200" b="1" dirty="0">
              <a:latin typeface="Times New Roman" pitchFamily="18" charset="0"/>
              <a:cs typeface="Times New Roman" pitchFamily="18" charset="0"/>
            </a:endParaRPr>
          </a:p>
          <a:p>
            <a:pPr algn="just"/>
            <a:r>
              <a:rPr lang="en-IN" sz="7200" b="1" dirty="0">
                <a:latin typeface="Times New Roman" pitchFamily="18" charset="0"/>
                <a:cs typeface="Times New Roman" pitchFamily="18" charset="0"/>
              </a:rPr>
              <a:t>Hungary, 		    Mauritius</a:t>
            </a:r>
          </a:p>
          <a:p>
            <a:pPr algn="just"/>
            <a:r>
              <a:rPr lang="en-IN" sz="7200" b="1" dirty="0">
                <a:latin typeface="Times New Roman" pitchFamily="18" charset="0"/>
                <a:cs typeface="Times New Roman" pitchFamily="18" charset="0"/>
              </a:rPr>
              <a:t>Slovenia, 		    Finland</a:t>
            </a:r>
          </a:p>
          <a:p>
            <a:pPr algn="just"/>
            <a:r>
              <a:rPr lang="en-IN" sz="7200" b="1" dirty="0">
                <a:latin typeface="Times New Roman" pitchFamily="18" charset="0"/>
                <a:cs typeface="Times New Roman" pitchFamily="18" charset="0"/>
              </a:rPr>
              <a:t>Switzerland		    Argentina</a:t>
            </a:r>
          </a:p>
          <a:p>
            <a:pPr algn="just"/>
            <a:r>
              <a:rPr lang="en-IN" sz="7200" b="1" dirty="0">
                <a:latin typeface="Times New Roman" pitchFamily="18" charset="0"/>
                <a:cs typeface="Times New Roman" pitchFamily="18" charset="0"/>
              </a:rPr>
              <a:t>United Kingdom	    Israel</a:t>
            </a:r>
          </a:p>
          <a:p>
            <a:pPr lvl="0"/>
            <a:r>
              <a:rPr lang="en-US" sz="7200" b="1" dirty="0">
                <a:latin typeface="Times New Roman" pitchFamily="18" charset="0"/>
                <a:cs typeface="Times New Roman" pitchFamily="18" charset="0"/>
              </a:rPr>
              <a:t>Italy (Milan) 		    Egypt</a:t>
            </a:r>
            <a:endParaRPr lang="en-IN" sz="7200" b="1" dirty="0">
              <a:latin typeface="Times New Roman" pitchFamily="18" charset="0"/>
              <a:cs typeface="Times New Roman" pitchFamily="18" charset="0"/>
            </a:endParaRPr>
          </a:p>
          <a:p>
            <a:pPr lvl="0"/>
            <a:r>
              <a:rPr lang="en-US" sz="7200" b="1" dirty="0">
                <a:latin typeface="Times New Roman" pitchFamily="18" charset="0"/>
                <a:cs typeface="Times New Roman" pitchFamily="18" charset="0"/>
              </a:rPr>
              <a:t>Italy (Buccino)		    Peru</a:t>
            </a:r>
            <a:endParaRPr lang="en-IN" sz="7200" b="1" dirty="0">
              <a:latin typeface="Times New Roman" pitchFamily="18" charset="0"/>
              <a:cs typeface="Times New Roman" pitchFamily="18" charset="0"/>
            </a:endParaRPr>
          </a:p>
          <a:p>
            <a:pPr algn="just"/>
            <a:r>
              <a:rPr lang="en-IN" sz="7200" b="1" dirty="0">
                <a:latin typeface="Times New Roman" pitchFamily="18" charset="0"/>
                <a:cs typeface="Times New Roman" pitchFamily="18" charset="0"/>
              </a:rPr>
              <a:t>Malaysia, 		    Venezuela</a:t>
            </a:r>
          </a:p>
          <a:p>
            <a:pPr algn="just"/>
            <a:r>
              <a:rPr lang="en-IN" sz="7200" b="1" dirty="0">
                <a:latin typeface="Times New Roman" pitchFamily="18" charset="0"/>
                <a:cs typeface="Times New Roman" pitchFamily="18" charset="0"/>
              </a:rPr>
              <a:t>Trinidad &amp; Tobago, 	    Sweden etc. </a:t>
            </a:r>
          </a:p>
          <a:p>
            <a:pPr algn="just"/>
            <a:r>
              <a:rPr lang="en-IN" sz="7200" b="1" dirty="0">
                <a:latin typeface="Times New Roman" pitchFamily="18" charset="0"/>
                <a:cs typeface="Times New Roman" pitchFamily="18" charset="0"/>
              </a:rPr>
              <a:t>Mexico, 		    Indonesia (Bali &amp; Jakarta), </a:t>
            </a:r>
          </a:p>
          <a:p>
            <a:pPr marL="0" indent="0" algn="just">
              <a:buNone/>
            </a:pPr>
            <a:endParaRPr lang="en-IN" sz="7200" b="1" dirty="0">
              <a:latin typeface="Times New Roman" pitchFamily="18" charset="0"/>
              <a:cs typeface="Times New Roman" pitchFamily="18" charset="0"/>
            </a:endParaRPr>
          </a:p>
          <a:p>
            <a:endParaRPr lang="hi-IN" dirty="0"/>
          </a:p>
        </p:txBody>
      </p:sp>
    </p:spTree>
    <p:extLst>
      <p:ext uri="{BB962C8B-B14F-4D97-AF65-F5344CB8AC3E}">
        <p14:creationId xmlns:p14="http://schemas.microsoft.com/office/powerpoint/2010/main" val="207050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332509" y="1245186"/>
            <a:ext cx="11174763" cy="5476292"/>
          </a:xfrm>
        </p:spPr>
        <p:txBody>
          <a:bodyPr/>
          <a:lstStyle/>
          <a:p>
            <a:pPr marL="342900" lvl="1" indent="-342900" algn="just"/>
            <a:r>
              <a:rPr lang="en-US" sz="2200" dirty="0">
                <a:latin typeface="Times New Roman" pitchFamily="18" charset="0"/>
                <a:cs typeface="Times New Roman" pitchFamily="18" charset="0"/>
              </a:rPr>
              <a:t>Project Collaboration Agreement (PCA) with WHO: It is an Umbrella MoU for cooperation on promoting the quality, safety and effectiveness of service provision in traditional and complementary medicine including Ayurveda, Yoga etc. </a:t>
            </a:r>
          </a:p>
          <a:p>
            <a:pPr marL="0" lvl="1" indent="0" algn="just">
              <a:buNone/>
            </a:pPr>
            <a:endParaRPr lang="en-US" sz="2200" dirty="0">
              <a:latin typeface="Times New Roman" pitchFamily="18" charset="0"/>
              <a:cs typeface="Times New Roman" pitchFamily="18" charset="0"/>
            </a:endParaRPr>
          </a:p>
          <a:p>
            <a:pPr marL="342900" lvl="1" indent="-342900" algn="just"/>
            <a:r>
              <a:rPr lang="en-US" sz="2200" dirty="0">
                <a:latin typeface="Times New Roman" pitchFamily="18" charset="0"/>
                <a:cs typeface="Times New Roman" pitchFamily="18" charset="0"/>
              </a:rPr>
              <a:t>The  Ministry has developed comprehensive document on Ayurvedic Terminologies with National Ayurveda Morbidity Codes through a consultative process of experts. The Ministry is Developing WHO terminology in Ayurveda, Unani, Siddha. </a:t>
            </a:r>
          </a:p>
          <a:p>
            <a:pPr marL="342900" lvl="1" indent="-342900" algn="just"/>
            <a:r>
              <a:rPr lang="en-US" sz="2200" dirty="0">
                <a:latin typeface="Times New Roman" pitchFamily="18" charset="0"/>
                <a:cs typeface="Times New Roman" pitchFamily="18" charset="0"/>
              </a:rPr>
              <a:t>The Ministry with WHO is also working for Development of 2nd Module of Traditional Medicine Chapter of ICD-11. </a:t>
            </a:r>
          </a:p>
          <a:p>
            <a:pPr marL="0" lvl="1" indent="0" algn="just">
              <a:buNone/>
            </a:pPr>
            <a:endParaRPr lang="en-US" sz="2200" dirty="0">
              <a:latin typeface="Times New Roman" pitchFamily="18" charset="0"/>
              <a:cs typeface="Times New Roman" pitchFamily="18" charset="0"/>
            </a:endParaRPr>
          </a:p>
          <a:p>
            <a:pPr marL="342900" lvl="1" indent="-342900" algn="just"/>
            <a:r>
              <a:rPr lang="en-US" sz="2200" dirty="0">
                <a:latin typeface="Times New Roman" pitchFamily="18" charset="0"/>
                <a:cs typeface="Times New Roman" pitchFamily="18" charset="0"/>
              </a:rPr>
              <a:t>AYUSH PHFI research study entitled “Assessment of integration of AYUSH into the public health system for combating COVID-19 is being conducted in India with the support of WHO.</a:t>
            </a:r>
          </a:p>
          <a:p>
            <a:pPr marL="342900" lvl="1" indent="-342900" algn="just"/>
            <a:r>
              <a:rPr lang="en-US" sz="2200" dirty="0">
                <a:latin typeface="Times New Roman" pitchFamily="18" charset="0"/>
                <a:cs typeface="Times New Roman" pitchFamily="18" charset="0"/>
              </a:rPr>
              <a:t>WHO Global Centre for Traditional Medicine is being established in India.</a:t>
            </a:r>
          </a:p>
          <a:p>
            <a:pPr marL="0" lvl="1" indent="0" algn="just">
              <a:buNone/>
            </a:pPr>
            <a:endParaRPr lang="en-US" sz="2200" dirty="0">
              <a:latin typeface="Times New Roman" pitchFamily="18" charset="0"/>
              <a:cs typeface="Times New Roman" pitchFamily="18" charset="0"/>
            </a:endParaRPr>
          </a:p>
          <a:p>
            <a:pPr marL="342900" lvl="1" indent="-342900" algn="just"/>
            <a:r>
              <a:rPr lang="en-US" sz="2200" dirty="0">
                <a:latin typeface="Times New Roman" pitchFamily="18" charset="0"/>
                <a:cs typeface="Times New Roman" pitchFamily="18" charset="0"/>
              </a:rPr>
              <a:t>WHO M Yoga Mobile application has been developed.</a:t>
            </a:r>
            <a:endParaRPr lang="en-IN" altLang="en-US" dirty="0">
              <a:latin typeface="Times New Roman"/>
              <a:cs typeface="Times New Roman"/>
            </a:endParaRPr>
          </a:p>
          <a:p>
            <a:endParaRPr lang="en-IN" altLang="en-US" dirty="0">
              <a:latin typeface="Times New Roman"/>
              <a:cs typeface="Times New Roman"/>
            </a:endParaRPr>
          </a:p>
          <a:p>
            <a:endParaRPr lang="en-IN" altLang="en-US" dirty="0">
              <a:latin typeface="Times New Roman"/>
              <a:cs typeface="Times New Roman"/>
            </a:endParaRP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C436C8-9372-4CB4-8552-93FD831B948A}" type="slidenum">
              <a:rPr kumimoji="0" lang="en-US" altLang="en-US" sz="1200" b="1" i="0" u="none" strike="noStrike" kern="1200" cap="none" spc="0" normalizeH="0" baseline="0" noProof="0">
                <a:ln>
                  <a:noFill/>
                </a:ln>
                <a:solidFill>
                  <a:srgbClr val="045C7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1" i="0" u="none" strike="noStrike" kern="1200" cap="none" spc="0" normalizeH="0" baseline="0" noProof="0">
              <a:ln>
                <a:noFill/>
              </a:ln>
              <a:solidFill>
                <a:srgbClr val="045C75"/>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609600" y="270164"/>
            <a:ext cx="10972800" cy="838499"/>
          </a:xfrm>
        </p:spPr>
        <p:txBody>
          <a:bodyPr>
            <a:noAutofit/>
          </a:bodyPr>
          <a:lstStyle/>
          <a:p>
            <a:pPr algn="ctr"/>
            <a:r>
              <a:rPr lang="en-IN" sz="4000" b="1" dirty="0">
                <a:solidFill>
                  <a:srgbClr val="002060"/>
                </a:solidFill>
                <a:latin typeface="Arial" pitchFamily="34" charset="0"/>
                <a:cs typeface="Arial" pitchFamily="34" charset="0"/>
              </a:rPr>
              <a:t>AYUSH Collaboration with WHO</a:t>
            </a:r>
          </a:p>
        </p:txBody>
      </p:sp>
    </p:spTree>
    <p:extLst>
      <p:ext uri="{BB962C8B-B14F-4D97-AF65-F5344CB8AC3E}">
        <p14:creationId xmlns:p14="http://schemas.microsoft.com/office/powerpoint/2010/main" val="2410340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3390-4CC0-46C2-B1B9-D88B89572834}"/>
              </a:ext>
            </a:extLst>
          </p:cNvPr>
          <p:cNvSpPr>
            <a:spLocks noGrp="1"/>
          </p:cNvSpPr>
          <p:nvPr>
            <p:ph type="title"/>
          </p:nvPr>
        </p:nvSpPr>
        <p:spPr>
          <a:xfrm>
            <a:off x="124691" y="105350"/>
            <a:ext cx="11887199"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Initiatives for the promotion of AYUSH Education at International level</a:t>
            </a:r>
            <a:endParaRPr lang="hi-IN" sz="3600" b="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6E2B9668-B8B1-4D48-995C-C97044CD497B}"/>
              </a:ext>
            </a:extLst>
          </p:cNvPr>
          <p:cNvSpPr>
            <a:spLocks noGrp="1"/>
          </p:cNvSpPr>
          <p:nvPr>
            <p:ph idx="1"/>
          </p:nvPr>
        </p:nvSpPr>
        <p:spPr>
          <a:xfrm>
            <a:off x="228600" y="1537252"/>
            <a:ext cx="11783290" cy="5075583"/>
          </a:xfrm>
        </p:spPr>
        <p:txBody>
          <a:bodyPr>
            <a:normAutofit fontScale="47500" lnSpcReduction="20000"/>
          </a:bodyPr>
          <a:lstStyle/>
          <a:p>
            <a:pPr marL="457200" lvl="0" indent="-457200" algn="just">
              <a:buFont typeface="Arial" pitchFamily="34" charset="0"/>
              <a:buChar char="•"/>
            </a:pPr>
            <a:r>
              <a:rPr lang="en-IN" sz="3300" b="1" dirty="0">
                <a:latin typeface="Times New Roman" panose="02020603050405020304" pitchFamily="18" charset="0"/>
                <a:cs typeface="Times New Roman" panose="02020603050405020304" pitchFamily="18" charset="0"/>
              </a:rPr>
              <a:t>AYUSH Fellowship Scheme- </a:t>
            </a:r>
            <a:r>
              <a:rPr lang="en-IN" sz="3300" dirty="0">
                <a:latin typeface="Times New Roman" panose="02020603050405020304" pitchFamily="18" charset="0"/>
                <a:cs typeface="Times New Roman" panose="02020603050405020304" pitchFamily="18" charset="0"/>
              </a:rPr>
              <a:t>Ministry of AYUSH under Central Sector Scheme for Promotion of International Co-operation in AYUSH (IC Scheme) offers 104 scholarships every year, through ICCR, to the eligible foreign nationals from 98 countries for pursuing undergraduate (UG), postgraduate (PG) and Ph. D courses in premier Institutes in India for Ayurveda and other Systems.</a:t>
            </a:r>
          </a:p>
          <a:p>
            <a:pPr marL="0" lvl="0" indent="0" algn="just">
              <a:buNone/>
            </a:pPr>
            <a:r>
              <a:rPr lang="en-IN" sz="3300" dirty="0">
                <a:latin typeface="Times New Roman" panose="02020603050405020304" pitchFamily="18" charset="0"/>
                <a:cs typeface="Times New Roman" panose="02020603050405020304" pitchFamily="18" charset="0"/>
              </a:rPr>
              <a:t> </a:t>
            </a:r>
          </a:p>
          <a:p>
            <a:pPr marL="457200" indent="-457200" algn="just">
              <a:buFont typeface="Arial" pitchFamily="34" charset="0"/>
              <a:buChar char="•"/>
            </a:pPr>
            <a:r>
              <a:rPr lang="en-IN" sz="3300" b="1" dirty="0">
                <a:latin typeface="Times New Roman" panose="02020603050405020304" pitchFamily="18" charset="0"/>
                <a:cs typeface="Times New Roman" panose="02020603050405020304" pitchFamily="18" charset="0"/>
              </a:rPr>
              <a:t>Ministry also offers Ayurveda courses under “</a:t>
            </a:r>
            <a:r>
              <a:rPr lang="en-IN" sz="3300" b="1" i="1" dirty="0">
                <a:latin typeface="Times New Roman" panose="02020603050405020304" pitchFamily="18" charset="0"/>
                <a:cs typeface="Times New Roman" panose="02020603050405020304" pitchFamily="18" charset="0"/>
              </a:rPr>
              <a:t>Study in India program</a:t>
            </a:r>
            <a:r>
              <a:rPr lang="en-IN" sz="3300" dirty="0">
                <a:latin typeface="Times New Roman" panose="02020603050405020304" pitchFamily="18" charset="0"/>
                <a:cs typeface="Times New Roman" panose="02020603050405020304" pitchFamily="18" charset="0"/>
              </a:rPr>
              <a:t>” for foreign students. The program is a unique initiative of the Government of India will help facilitate the student fraternity from all across the globe to come and experience the best of academic learning from the top institutions in India which would help accommodate the growing quality educational needs of students across the world.</a:t>
            </a:r>
          </a:p>
          <a:p>
            <a:pPr marL="0" indent="0" algn="just">
              <a:buNone/>
            </a:pPr>
            <a:endParaRPr lang="en-US" sz="3300" dirty="0">
              <a:latin typeface="Times New Roman" panose="02020603050405020304" pitchFamily="18" charset="0"/>
              <a:cs typeface="Times New Roman" panose="02020603050405020304" pitchFamily="18" charset="0"/>
            </a:endParaRPr>
          </a:p>
          <a:p>
            <a:pPr marL="457200" lvl="0" indent="-457200" algn="just">
              <a:buFont typeface="Arial" pitchFamily="34" charset="0"/>
              <a:buChar char="•"/>
            </a:pPr>
            <a:r>
              <a:rPr lang="en-IN" sz="3300" b="1" dirty="0" err="1">
                <a:latin typeface="Times New Roman" panose="02020603050405020304" pitchFamily="18" charset="0"/>
                <a:cs typeface="Times New Roman" panose="02020603050405020304" pitchFamily="18" charset="0"/>
              </a:rPr>
              <a:t>Rashtriya</a:t>
            </a:r>
            <a:r>
              <a:rPr lang="en-IN" sz="3300" b="1" dirty="0">
                <a:latin typeface="Times New Roman" panose="02020603050405020304" pitchFamily="18" charset="0"/>
                <a:cs typeface="Times New Roman" panose="02020603050405020304" pitchFamily="18" charset="0"/>
              </a:rPr>
              <a:t> Ayurveda Vidyapeeth (RAV),</a:t>
            </a:r>
            <a:r>
              <a:rPr lang="en-IN" sz="3300" dirty="0">
                <a:latin typeface="Times New Roman" panose="02020603050405020304" pitchFamily="18" charset="0"/>
                <a:cs typeface="Times New Roman" panose="02020603050405020304" pitchFamily="18" charset="0"/>
              </a:rPr>
              <a:t> an autonomous body under Ministry of AYUSH, has been approved </a:t>
            </a:r>
            <a:r>
              <a:rPr lang="en-IN" sz="3300" b="1" dirty="0">
                <a:latin typeface="Times New Roman" panose="02020603050405020304" pitchFamily="18" charset="0"/>
                <a:cs typeface="Times New Roman" panose="02020603050405020304" pitchFamily="18" charset="0"/>
              </a:rPr>
              <a:t>as Accrediting Agency for various Ayurveda courses being run by the institutions/universities at abroad .</a:t>
            </a:r>
          </a:p>
          <a:p>
            <a:pPr marL="0" lvl="0" indent="0" algn="just">
              <a:buNone/>
            </a:pPr>
            <a:endParaRPr lang="en-IN" sz="3300" b="1" dirty="0">
              <a:latin typeface="Times New Roman" panose="02020603050405020304" pitchFamily="18" charset="0"/>
              <a:cs typeface="Times New Roman" panose="02020603050405020304" pitchFamily="18" charset="0"/>
            </a:endParaRPr>
          </a:p>
          <a:p>
            <a:pPr marL="457200" indent="-457200" algn="just">
              <a:buFont typeface="Arial" pitchFamily="34" charset="0"/>
              <a:buChar char="•"/>
            </a:pPr>
            <a:r>
              <a:rPr lang="en-IN" sz="3300" b="1" dirty="0">
                <a:latin typeface="Times New Roman" panose="02020603050405020304" pitchFamily="18" charset="0"/>
                <a:cs typeface="Times New Roman" panose="02020603050405020304" pitchFamily="18" charset="0"/>
              </a:rPr>
              <a:t>BIMSTEC Ayurveda and Traditional Medicine University (BATMU)</a:t>
            </a:r>
            <a:r>
              <a:rPr lang="en-IN" sz="3300" dirty="0">
                <a:latin typeface="Times New Roman" panose="02020603050405020304" pitchFamily="18" charset="0"/>
                <a:cs typeface="Times New Roman" panose="02020603050405020304" pitchFamily="18" charset="0"/>
              </a:rPr>
              <a:t> is proposed to be established in India with aims to help the Member States to develop their own Ayurveda and Traditional Medicine Colleges with affiliation to the above University for a sustainable capacity development in Traditional Medicine among the Member States. </a:t>
            </a:r>
          </a:p>
          <a:p>
            <a:pPr marL="0" indent="0" algn="just">
              <a:buNone/>
            </a:pPr>
            <a:endParaRPr lang="en-IN" sz="3300" dirty="0">
              <a:latin typeface="Times New Roman" panose="02020603050405020304" pitchFamily="18" charset="0"/>
              <a:cs typeface="Times New Roman" panose="02020603050405020304" pitchFamily="18" charset="0"/>
            </a:endParaRPr>
          </a:p>
          <a:p>
            <a:pPr marL="457200" indent="-457200" algn="just">
              <a:buFont typeface="Arial" pitchFamily="34" charset="0"/>
              <a:buChar char="•"/>
            </a:pPr>
            <a:r>
              <a:rPr lang="en-IN" sz="3300" dirty="0">
                <a:latin typeface="Times New Roman" panose="02020603050405020304" pitchFamily="18" charset="0"/>
                <a:cs typeface="Times New Roman" panose="02020603050405020304" pitchFamily="18" charset="0"/>
              </a:rPr>
              <a:t>Ministry of AYUSH has developed </a:t>
            </a:r>
            <a:r>
              <a:rPr lang="en-IN" sz="3300" b="1" dirty="0">
                <a:latin typeface="Times New Roman" panose="02020603050405020304" pitchFamily="18" charset="0"/>
                <a:cs typeface="Times New Roman" panose="02020603050405020304" pitchFamily="18" charset="0"/>
              </a:rPr>
              <a:t>Yoga Certification Board (YCB) </a:t>
            </a:r>
            <a:r>
              <a:rPr lang="en-IN" sz="3300" dirty="0">
                <a:latin typeface="Times New Roman" panose="02020603050405020304" pitchFamily="18" charset="0"/>
                <a:cs typeface="Times New Roman" panose="02020603050405020304" pitchFamily="18" charset="0"/>
              </a:rPr>
              <a:t>which provides certificates for Yoga professionals under various levels &amp; category and accreditation to the Yoga Institutions / centres based on their years of existence, scale of operation and experience in the field of Yoga. As of now, 66 </a:t>
            </a:r>
            <a:r>
              <a:rPr lang="en-IN" sz="3300" dirty="0" err="1">
                <a:latin typeface="Times New Roman" panose="02020603050405020304" pitchFamily="18" charset="0"/>
                <a:cs typeface="Times New Roman" panose="02020603050405020304" pitchFamily="18" charset="0"/>
              </a:rPr>
              <a:t>ntional</a:t>
            </a:r>
            <a:r>
              <a:rPr lang="en-IN" sz="3300" dirty="0">
                <a:latin typeface="Times New Roman" panose="02020603050405020304" pitchFamily="18" charset="0"/>
                <a:cs typeface="Times New Roman" panose="02020603050405020304" pitchFamily="18" charset="0"/>
              </a:rPr>
              <a:t> &amp; international institutes have been accredited and thousands  of Yoga professionals  have been  certified. </a:t>
            </a:r>
            <a:endParaRPr lang="en-US" sz="3300" dirty="0">
              <a:latin typeface="Times New Roman" panose="02020603050405020304" pitchFamily="18" charset="0"/>
              <a:cs typeface="Times New Roman" panose="02020603050405020304" pitchFamily="18" charset="0"/>
            </a:endParaRPr>
          </a:p>
          <a:p>
            <a:endParaRPr lang="hi-IN" dirty="0"/>
          </a:p>
        </p:txBody>
      </p:sp>
    </p:spTree>
    <p:extLst>
      <p:ext uri="{BB962C8B-B14F-4D97-AF65-F5344CB8AC3E}">
        <p14:creationId xmlns:p14="http://schemas.microsoft.com/office/powerpoint/2010/main" val="1620370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1CCC-3886-48B6-A2B0-8D715BED5E51}"/>
              </a:ext>
            </a:extLst>
          </p:cNvPr>
          <p:cNvSpPr>
            <a:spLocks noGrp="1"/>
          </p:cNvSpPr>
          <p:nvPr>
            <p:ph type="title"/>
          </p:nvPr>
        </p:nvSpPr>
        <p:spPr/>
        <p:txBody>
          <a:bodyPr/>
          <a:lstStyle/>
          <a:p>
            <a:pPr algn="ctr"/>
            <a:r>
              <a:rPr lang="en-IN"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Initiatives for Global Promotion of AYUSH</a:t>
            </a:r>
            <a:endParaRPr lang="hi-IN" b="1" dirty="0">
              <a:solidFill>
                <a:srgbClr val="92D050"/>
              </a:solidFill>
              <a:effectLst>
                <a:outerShdw blurRad="38100" dist="38100" dir="2700000" algn="tl">
                  <a:srgbClr val="000000">
                    <a:alpha val="43137"/>
                  </a:srgbClr>
                </a:outerShdw>
              </a:effectLst>
              <a:latin typeface="Times New Roman" panose="02020603050405020304" pitchFamily="18" charset="0"/>
            </a:endParaRPr>
          </a:p>
        </p:txBody>
      </p:sp>
      <p:sp>
        <p:nvSpPr>
          <p:cNvPr id="3" name="Content Placeholder 2">
            <a:extLst>
              <a:ext uri="{FF2B5EF4-FFF2-40B4-BE49-F238E27FC236}">
                <a16:creationId xmlns:a16="http://schemas.microsoft.com/office/drawing/2014/main" id="{4E0A1149-CD86-4B73-98E4-79020E74E235}"/>
              </a:ext>
            </a:extLst>
          </p:cNvPr>
          <p:cNvSpPr>
            <a:spLocks noGrp="1"/>
          </p:cNvSpPr>
          <p:nvPr>
            <p:ph idx="1"/>
          </p:nvPr>
        </p:nvSpPr>
        <p:spPr>
          <a:xfrm>
            <a:off x="249382" y="1825625"/>
            <a:ext cx="11679382" cy="4351338"/>
          </a:xfrm>
        </p:spPr>
        <p:txBody>
          <a:bodyPr/>
          <a:lstStyle/>
          <a:p>
            <a:pPr algn="just"/>
            <a:r>
              <a:rPr lang="en-US" sz="2000" dirty="0">
                <a:latin typeface="Times New Roman" panose="02020603050405020304" pitchFamily="18" charset="0"/>
                <a:ea typeface="Times New Roman" panose="02020603050405020304" pitchFamily="18" charset="0"/>
                <a:cs typeface="Times New Roman" panose="02020603050405020304" pitchFamily="18" charset="0"/>
              </a:rPr>
              <a:t>India-EU Technical Working Group on Ayurveda has been set up.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Panchkarma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centre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has been established at Cuba with the support of Mo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Ayush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stablish International Ayurveda institutes in different countries like- Mauritius, Hungary</a:t>
            </a:r>
          </a:p>
          <a:p>
            <a:pPr algn="just"/>
            <a:r>
              <a:rPr lang="en-US" sz="20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ore than 50 Ayurveda/</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Ayush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products have been registered in 08 countries namely Kenya, USA, Russia, Latvia, Canada, Oman, Tajikistan and Sri Lanka.</a:t>
            </a:r>
          </a:p>
          <a:p>
            <a:pPr algn="just"/>
            <a:r>
              <a:rPr lang="en-US" sz="20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stablishing a dedicated AYUSH Export Promotion Council (AEPC) at Ministry of AYUSH to promote export of AYUSH products/medicines as well as AYUSH services</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Scheme for “Voluntary Certification of Yoga Professionals” developed by Quality Council of India (QCI) with the aims to certify the competence level of Yoga professionals through Certification Process.</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Deputation of AYUSH experts in Foreign Countries i.e. Cuba, Malaysia, Turkmenistan.</a:t>
            </a:r>
          </a:p>
          <a:p>
            <a:pPr algn="just"/>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hi-IN" dirty="0"/>
          </a:p>
        </p:txBody>
      </p:sp>
    </p:spTree>
    <p:extLst>
      <p:ext uri="{BB962C8B-B14F-4D97-AF65-F5344CB8AC3E}">
        <p14:creationId xmlns:p14="http://schemas.microsoft.com/office/powerpoint/2010/main" val="3809829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416560"/>
            <a:ext cx="11968480" cy="853440"/>
          </a:xfrm>
        </p:spPr>
        <p:txBody>
          <a:bodyPr>
            <a:normAutofit fontScale="90000"/>
          </a:bodyPr>
          <a:lstStyle/>
          <a:p>
            <a:pPr algn="ctr">
              <a:defRPr/>
            </a:pPr>
            <a:r>
              <a:rPr lang="en-US" sz="3600" b="1" dirty="0">
                <a:solidFill>
                  <a:srgbClr val="002060"/>
                </a:solidFill>
                <a:effectLst/>
                <a:latin typeface="Times New Roman" panose="02020603050405020304" pitchFamily="18" charset="0"/>
                <a:cs typeface="Times New Roman" panose="02020603050405020304" pitchFamily="18" charset="0"/>
              </a:rPr>
              <a:t>AYUSH Representation in Multilateral International Forums </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600200"/>
            <a:ext cx="11887200" cy="5257800"/>
          </a:xfrm>
        </p:spPr>
        <p:txBody>
          <a:bodyPr/>
          <a:lstStyle/>
          <a:p>
            <a:pPr>
              <a:buFont typeface="Arial" pitchFamily="34" charset="0"/>
              <a:buChar char="•"/>
              <a:defRPr/>
            </a:pPr>
            <a:r>
              <a:rPr lang="en-US" sz="2400" dirty="0">
                <a:latin typeface="Times New Roman" panose="02020603050405020304" pitchFamily="18" charset="0"/>
                <a:cs typeface="Times New Roman" panose="02020603050405020304" pitchFamily="18" charset="0"/>
              </a:rPr>
              <a:t>World Health Organization (WHO)</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World Intellectual Property Organization (WIPO)</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International Regulatory Cooperation in Herbal Medicine(IRCH)</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World Trade Organization (WTO)</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BRICS – Brazil, Russia, India, China and South Africa</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European Union (EU) </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India Brazil South Africa Dialogue Forum (IBSA)</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South Asian Association of Regional Cooperation (SAARC) </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Association of South East Asian Nations (ASEAN) </a:t>
            </a:r>
          </a:p>
          <a:p>
            <a:pPr>
              <a:buFont typeface="Arial" pitchFamily="34" charset="0"/>
              <a:buChar char="•"/>
              <a:defRPr/>
            </a:pPr>
            <a:r>
              <a:rPr lang="en-US" sz="2400" dirty="0">
                <a:latin typeface="Times New Roman" panose="02020603050405020304" pitchFamily="18" charset="0"/>
                <a:cs typeface="Times New Roman" panose="02020603050405020304" pitchFamily="18" charset="0"/>
              </a:rPr>
              <a:t>Bay of Bengal Initiative for Multi-</a:t>
            </a:r>
            <a:r>
              <a:rPr lang="en-US" sz="2400" dirty="0" err="1">
                <a:latin typeface="Times New Roman" panose="02020603050405020304" pitchFamily="18" charset="0"/>
                <a:cs typeface="Times New Roman" panose="02020603050405020304" pitchFamily="18" charset="0"/>
              </a:rPr>
              <a:t>Sectoral</a:t>
            </a:r>
            <a:r>
              <a:rPr lang="en-US" sz="2400" dirty="0">
                <a:latin typeface="Times New Roman" panose="02020603050405020304" pitchFamily="18" charset="0"/>
                <a:cs typeface="Times New Roman" panose="02020603050405020304" pitchFamily="18" charset="0"/>
              </a:rPr>
              <a:t> Technical and Economic Cooperation (BIMSTEC) </a:t>
            </a:r>
          </a:p>
          <a:p>
            <a:pPr marL="0" indent="0">
              <a:buNone/>
              <a:defRPr/>
            </a:pPr>
            <a:endParaRPr lang="en-US" sz="2400" dirty="0"/>
          </a:p>
        </p:txBody>
      </p:sp>
      <p:pic>
        <p:nvPicPr>
          <p:cNvPr id="56324" name="Picture 2" descr="http://t1.gstatic.com/images?q=tbn:dUmBxp1DrU3FgM:http://www.topnews.in/health/files/who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3600" y="1447800"/>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http://t1.gstatic.com/images?q=tbn:AokVQmLsm2bvQM:http://mustafaijaz.files.wordpress.com/2009/04/wipo.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8800" y="1981200"/>
            <a:ext cx="142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http://t0.gstatic.com/images?q=tbn:cxJgLtyDctW8aM:http://afteramerica.files.wordpress.com/2010/01/wto.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1" y="2895600"/>
            <a:ext cx="115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descr="http://t2.gstatic.com/images?q=tbn:vgdiAn0n_P5c3M:http://us-cdn.creamermedia.co.za/assets/articles/images/resized/52767_resized_ibsa.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85000" y="4152900"/>
            <a:ext cx="812800" cy="51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4" descr="http://t2.gstatic.com/images?q=tbn:nLuyNm1jeFQ6uM:http://www.eppo.go.th/inter/bimstec/Image5.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0923" y="6188764"/>
            <a:ext cx="1016000" cy="45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2" descr="http://t2.gstatic.com/images?q=tbn:uVdu__lZRhxp7M:http://library.thinkquest.org/07aug/02196/images/aseanlogo.gif">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4200" y="5154268"/>
            <a:ext cx="914400" cy="37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descr="http://t3.gstatic.com/images?q=tbn:4QuTRzHXGDVarM:http://dumanagement.org/wp-content/uploads/2010/01/saar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66101" y="46482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6" descr="http://t3.gstatic.com/images?q=tbn:tIl_Su9kO7IeFM:http://www.eea.europa.eu/eu-flag.gif">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08400" y="4002156"/>
            <a:ext cx="1320800" cy="37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04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558800"/>
            <a:ext cx="11897360" cy="863600"/>
          </a:xfrm>
        </p:spPr>
        <p:txBody>
          <a:bodyPr/>
          <a:lstStyle/>
          <a:p>
            <a:pPr algn="ctr"/>
            <a:r>
              <a:rPr lang="en-US" sz="4000" b="1" dirty="0">
                <a:solidFill>
                  <a:srgbClr val="002060"/>
                </a:solidFill>
              </a:rPr>
              <a:t>UN Declaration for 21</a:t>
            </a:r>
            <a:r>
              <a:rPr lang="en-US" sz="4000" b="1" baseline="30000" dirty="0">
                <a:solidFill>
                  <a:srgbClr val="002060"/>
                </a:solidFill>
              </a:rPr>
              <a:t>st</a:t>
            </a:r>
            <a:r>
              <a:rPr lang="en-US" sz="4000" b="1" dirty="0">
                <a:solidFill>
                  <a:srgbClr val="002060"/>
                </a:solidFill>
              </a:rPr>
              <a:t> June as International Day of Yoga </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822505-90F4-4E51-AC21-A4EB5BE0511B}" type="slidenum">
              <a:rPr kumimoji="0" lang="en-US" altLang="en-US" sz="1200" b="1" i="0" u="none" strike="noStrike" kern="1200" cap="none" spc="0" normalizeH="0" baseline="0" noProof="0" smtClean="0">
                <a:ln>
                  <a:noFill/>
                </a:ln>
                <a:solidFill>
                  <a:srgbClr val="045C75"/>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1" i="0" u="none" strike="noStrike" kern="1200" cap="none" spc="0" normalizeH="0" baseline="0" noProof="0">
              <a:ln>
                <a:noFill/>
              </a:ln>
              <a:solidFill>
                <a:srgbClr val="045C75"/>
              </a:solidFill>
              <a:effectLst/>
              <a:uLnTx/>
              <a:uFillTx/>
              <a:latin typeface="Arial" panose="020B0604020202020204" pitchFamily="34" charset="0"/>
              <a:ea typeface="+mn-ea"/>
              <a:cs typeface="+mn-cs"/>
            </a:endParaRPr>
          </a:p>
        </p:txBody>
      </p:sp>
      <p:pic>
        <p:nvPicPr>
          <p:cNvPr id="8194" name="Picture 2" descr="C:\Users\DR. KATOCH\Desktop\Photos\PM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64123" y="1920875"/>
            <a:ext cx="4875753" cy="443388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R. KATOCH\Desktop\Photos\PM3.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197600" y="2118519"/>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981200" y="152400"/>
          <a:ext cx="8128475" cy="54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nvPr>
        </p:nvGraphicFramePr>
        <p:xfrm>
          <a:off x="489527" y="762000"/>
          <a:ext cx="11249891" cy="601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73962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B1E9-CA2A-4032-87AE-15B093AFF2CD}"/>
              </a:ext>
            </a:extLst>
          </p:cNvPr>
          <p:cNvSpPr>
            <a:spLocks noGrp="1"/>
          </p:cNvSpPr>
          <p:nvPr>
            <p:ph type="title"/>
          </p:nvPr>
        </p:nvSpPr>
        <p:spPr/>
        <p:txBody>
          <a:bodyPr/>
          <a:lstStyle/>
          <a:p>
            <a:pPr algn="ctr"/>
            <a:r>
              <a:rPr lang="en-IN" sz="4400" b="1" dirty="0">
                <a:solidFill>
                  <a:srgbClr val="92D050"/>
                </a:solidFill>
                <a:latin typeface="Arial Black" panose="020B0A04020102020204" pitchFamily="34" charset="0"/>
              </a:rPr>
              <a:t>The Yoga Break Mobile Application</a:t>
            </a:r>
            <a:endParaRPr lang="hi-IN" b="1" dirty="0">
              <a:solidFill>
                <a:srgbClr val="92D050"/>
              </a:solidFill>
            </a:endParaRPr>
          </a:p>
        </p:txBody>
      </p:sp>
      <p:sp>
        <p:nvSpPr>
          <p:cNvPr id="3" name="Content Placeholder 2">
            <a:extLst>
              <a:ext uri="{FF2B5EF4-FFF2-40B4-BE49-F238E27FC236}">
                <a16:creationId xmlns:a16="http://schemas.microsoft.com/office/drawing/2014/main" id="{0B204769-4F3F-4AB3-9234-A11F8259DF70}"/>
              </a:ext>
            </a:extLst>
          </p:cNvPr>
          <p:cNvSpPr>
            <a:spLocks noGrp="1"/>
          </p:cNvSpPr>
          <p:nvPr>
            <p:ph idx="1"/>
          </p:nvPr>
        </p:nvSpPr>
        <p:spPr>
          <a:xfrm>
            <a:off x="342900" y="2305877"/>
            <a:ext cx="11010900" cy="3871085"/>
          </a:xfrm>
        </p:spPr>
        <p:txBody>
          <a:bodyPr/>
          <a:lstStyle/>
          <a:p>
            <a:pPr algn="just"/>
            <a:r>
              <a:rPr lang="en-IN" sz="3200" dirty="0">
                <a:solidFill>
                  <a:schemeClr val="tx1"/>
                </a:solidFill>
                <a:latin typeface="Times New Roman" panose="02020603050405020304" pitchFamily="18" charset="0"/>
                <a:cs typeface="Times New Roman" panose="02020603050405020304" pitchFamily="18" charset="0"/>
              </a:rPr>
              <a:t>Recently, Ministry of </a:t>
            </a:r>
            <a:r>
              <a:rPr lang="en-IN" sz="3200" dirty="0" err="1">
                <a:solidFill>
                  <a:schemeClr val="tx1"/>
                </a:solidFill>
                <a:latin typeface="Times New Roman" panose="02020603050405020304" pitchFamily="18" charset="0"/>
                <a:cs typeface="Times New Roman" panose="02020603050405020304" pitchFamily="18" charset="0"/>
              </a:rPr>
              <a:t>Ayush</a:t>
            </a:r>
            <a:r>
              <a:rPr lang="en-IN" sz="3200" dirty="0">
                <a:solidFill>
                  <a:schemeClr val="tx1"/>
                </a:solidFill>
                <a:latin typeface="Times New Roman" panose="02020603050405020304" pitchFamily="18" charset="0"/>
                <a:cs typeface="Times New Roman" panose="02020603050405020304" pitchFamily="18" charset="0"/>
              </a:rPr>
              <a:t>, Govt of India  launched a Y-Break (or the “Yoga Break) mobile application.</a:t>
            </a:r>
          </a:p>
          <a:p>
            <a:pPr algn="just"/>
            <a:r>
              <a:rPr lang="en-IN" sz="3200" dirty="0">
                <a:solidFill>
                  <a:schemeClr val="tx1"/>
                </a:solidFill>
                <a:latin typeface="Times New Roman" panose="02020603050405020304" pitchFamily="18" charset="0"/>
                <a:cs typeface="Times New Roman" panose="02020603050405020304" pitchFamily="18" charset="0"/>
              </a:rPr>
              <a:t>It is a unique five-minute Yoga protocol app, consists of Asanas, </a:t>
            </a:r>
            <a:r>
              <a:rPr lang="en-IN" sz="3200" dirty="0" err="1">
                <a:solidFill>
                  <a:schemeClr val="tx1"/>
                </a:solidFill>
                <a:latin typeface="Times New Roman" panose="02020603050405020304" pitchFamily="18" charset="0"/>
                <a:cs typeface="Times New Roman" panose="02020603050405020304" pitchFamily="18" charset="0"/>
              </a:rPr>
              <a:t>Pranayam</a:t>
            </a:r>
            <a:r>
              <a:rPr lang="en-IN" sz="3200" dirty="0">
                <a:solidFill>
                  <a:schemeClr val="tx1"/>
                </a:solidFill>
                <a:latin typeface="Times New Roman" panose="02020603050405020304" pitchFamily="18" charset="0"/>
                <a:cs typeface="Times New Roman" panose="02020603050405020304" pitchFamily="18" charset="0"/>
              </a:rPr>
              <a:t> and Dhyana.</a:t>
            </a:r>
          </a:p>
          <a:p>
            <a:pPr algn="just"/>
            <a:r>
              <a:rPr lang="en-IN" sz="3200" dirty="0">
                <a:solidFill>
                  <a:schemeClr val="tx1"/>
                </a:solidFill>
                <a:latin typeface="Times New Roman" panose="02020603050405020304" pitchFamily="18" charset="0"/>
                <a:cs typeface="Times New Roman" panose="02020603050405020304" pitchFamily="18" charset="0"/>
              </a:rPr>
              <a:t>It is designed especially for working professionals to de-stress, refresh and re-focus at their workplace to increase their productivity. </a:t>
            </a:r>
          </a:p>
          <a:p>
            <a:endParaRPr lang="hi-IN" dirty="0"/>
          </a:p>
        </p:txBody>
      </p:sp>
    </p:spTree>
    <p:extLst>
      <p:ext uri="{BB962C8B-B14F-4D97-AF65-F5344CB8AC3E}">
        <p14:creationId xmlns:p14="http://schemas.microsoft.com/office/powerpoint/2010/main" val="372568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8129F8-4F13-4AAD-AD96-896CD3E5124E}"/>
              </a:ext>
            </a:extLst>
          </p:cNvPr>
          <p:cNvSpPr>
            <a:spLocks noGrp="1"/>
          </p:cNvSpPr>
          <p:nvPr>
            <p:ph type="title"/>
          </p:nvPr>
        </p:nvSpPr>
        <p:spPr>
          <a:xfrm>
            <a:off x="1981200" y="829865"/>
            <a:ext cx="8229600" cy="829866"/>
          </a:xfrm>
        </p:spPr>
        <p:txBody>
          <a:bodyPr/>
          <a:lstStyle/>
          <a:p>
            <a:pPr algn="ctr"/>
            <a:r>
              <a:rPr lang="en-IN" altLang="en-US" sz="2700" b="1" dirty="0">
                <a:effectLst>
                  <a:outerShdw blurRad="38100" dist="38100" dir="2700000" algn="tl">
                    <a:srgbClr val="000000">
                      <a:alpha val="43137"/>
                    </a:srgbClr>
                  </a:outerShdw>
                </a:effectLst>
                <a:latin typeface="Times New Roman" pitchFamily="18" charset="0"/>
                <a:cs typeface="Times New Roman" pitchFamily="18" charset="0"/>
              </a:rPr>
              <a:t>Recognised Traditional Systems of Medicine in India</a:t>
            </a:r>
          </a:p>
        </p:txBody>
      </p:sp>
      <p:sp>
        <p:nvSpPr>
          <p:cNvPr id="9219" name="Content Placeholder 2">
            <a:extLst>
              <a:ext uri="{FF2B5EF4-FFF2-40B4-BE49-F238E27FC236}">
                <a16:creationId xmlns:a16="http://schemas.microsoft.com/office/drawing/2014/main" id="{7A7E11B2-2642-42FA-BED0-C7DABCBD3002}"/>
              </a:ext>
            </a:extLst>
          </p:cNvPr>
          <p:cNvSpPr>
            <a:spLocks noGrp="1"/>
          </p:cNvSpPr>
          <p:nvPr>
            <p:ph idx="1"/>
          </p:nvPr>
        </p:nvSpPr>
        <p:spPr>
          <a:xfrm>
            <a:off x="1981200" y="1822847"/>
            <a:ext cx="8229600" cy="2093239"/>
          </a:xfrm>
        </p:spPr>
        <p:txBody>
          <a:bodyPr>
            <a:noAutofit/>
          </a:bodyPr>
          <a:lstStyle/>
          <a:p>
            <a:pPr algn="just"/>
            <a:r>
              <a:rPr lang="en-IN" altLang="en-US" sz="1400" dirty="0" err="1">
                <a:latin typeface="Times New Roman" pitchFamily="18" charset="0"/>
                <a:cs typeface="Times New Roman" pitchFamily="18" charset="0"/>
              </a:rPr>
              <a:t>Ayurveda</a:t>
            </a:r>
            <a:r>
              <a:rPr lang="en-IN" altLang="en-US" sz="1400" dirty="0">
                <a:latin typeface="Times New Roman" pitchFamily="18" charset="0"/>
                <a:cs typeface="Times New Roman" pitchFamily="18" charset="0"/>
              </a:rPr>
              <a:t> 		</a:t>
            </a:r>
          </a:p>
          <a:p>
            <a:pPr algn="just"/>
            <a:r>
              <a:rPr lang="en-IN" altLang="en-US" sz="1400" dirty="0" err="1">
                <a:latin typeface="Times New Roman" pitchFamily="18" charset="0"/>
                <a:cs typeface="Times New Roman" pitchFamily="18" charset="0"/>
              </a:rPr>
              <a:t>Unani</a:t>
            </a:r>
            <a:endParaRPr lang="en-IN" altLang="en-US" sz="1400" dirty="0">
              <a:latin typeface="Times New Roman" pitchFamily="18" charset="0"/>
              <a:cs typeface="Times New Roman" pitchFamily="18" charset="0"/>
            </a:endParaRPr>
          </a:p>
          <a:p>
            <a:pPr algn="just"/>
            <a:r>
              <a:rPr lang="en-IN" altLang="en-US" sz="1400" dirty="0">
                <a:latin typeface="Times New Roman" pitchFamily="18" charset="0"/>
                <a:cs typeface="Times New Roman" pitchFamily="18" charset="0"/>
              </a:rPr>
              <a:t>Siddha</a:t>
            </a:r>
          </a:p>
          <a:p>
            <a:pPr algn="just"/>
            <a:r>
              <a:rPr lang="en-IN" altLang="en-US" sz="1400" dirty="0">
                <a:latin typeface="Times New Roman" pitchFamily="18" charset="0"/>
                <a:cs typeface="Times New Roman" pitchFamily="18" charset="0"/>
              </a:rPr>
              <a:t>Sowa </a:t>
            </a:r>
            <a:r>
              <a:rPr lang="en-IN" altLang="en-US" sz="1400" dirty="0" err="1">
                <a:latin typeface="Times New Roman" pitchFamily="18" charset="0"/>
                <a:cs typeface="Times New Roman" pitchFamily="18" charset="0"/>
              </a:rPr>
              <a:t>Rigpa</a:t>
            </a:r>
            <a:endParaRPr lang="en-IN" altLang="en-US" sz="1400" dirty="0">
              <a:latin typeface="Times New Roman" pitchFamily="18" charset="0"/>
              <a:cs typeface="Times New Roman" pitchFamily="18" charset="0"/>
            </a:endParaRPr>
          </a:p>
          <a:p>
            <a:pPr algn="just"/>
            <a:r>
              <a:rPr lang="en-IN" altLang="en-US" sz="1400" dirty="0">
                <a:latin typeface="Times New Roman" pitchFamily="18" charset="0"/>
                <a:cs typeface="Times New Roman" pitchFamily="18" charset="0"/>
              </a:rPr>
              <a:t>Homeopathy – Even though the Homeopathy is not considered as traditional system it is also recognised under NCH Act 2020 	       (earlier under HCC Act 1973) 	  </a:t>
            </a:r>
          </a:p>
          <a:p>
            <a:pPr algn="just"/>
            <a:r>
              <a:rPr lang="en-IN" altLang="en-US" sz="1400" dirty="0">
                <a:latin typeface="Times New Roman" pitchFamily="18" charset="0"/>
                <a:cs typeface="Times New Roman" pitchFamily="18" charset="0"/>
              </a:rPr>
              <a:t>Yoga &amp; Naturopathy</a:t>
            </a:r>
          </a:p>
          <a:p>
            <a:endParaRPr lang="en-IN" altLang="en-US" sz="1400" dirty="0"/>
          </a:p>
        </p:txBody>
      </p:sp>
      <p:sp>
        <p:nvSpPr>
          <p:cNvPr id="5" name="Slide Number Placeholder 4">
            <a:extLst>
              <a:ext uri="{FF2B5EF4-FFF2-40B4-BE49-F238E27FC236}">
                <a16:creationId xmlns:a16="http://schemas.microsoft.com/office/drawing/2014/main" id="{712FA7E5-0EE2-43ED-96EF-E1DB063711C5}"/>
              </a:ext>
            </a:extLst>
          </p:cNvPr>
          <p:cNvSpPr>
            <a:spLocks noGrp="1"/>
          </p:cNvSpPr>
          <p:nvPr>
            <p:ph type="sldNum" sz="quarter" idx="12"/>
          </p:nvPr>
        </p:nvSpPr>
        <p:spPr/>
        <p:txBody>
          <a:bodyPr/>
          <a:lstStyle/>
          <a:p>
            <a:fld id="{5D6D71D0-E172-4669-8FE3-65F53B5FFA14}" type="slidenum">
              <a:rPr lang="en-IN" smtClean="0"/>
              <a:pPr/>
              <a:t>3</a:t>
            </a:fld>
            <a:endParaRPr lang="en-IN"/>
          </a:p>
        </p:txBody>
      </p:sp>
      <p:graphicFrame>
        <p:nvGraphicFramePr>
          <p:cNvPr id="6" name="Table 5">
            <a:extLst>
              <a:ext uri="{FF2B5EF4-FFF2-40B4-BE49-F238E27FC236}">
                <a16:creationId xmlns:a16="http://schemas.microsoft.com/office/drawing/2014/main" id="{FBD0A2D0-8F57-4270-9E26-B13E13E5C88E}"/>
              </a:ext>
            </a:extLst>
          </p:cNvPr>
          <p:cNvGraphicFramePr>
            <a:graphicFrameLocks noGrp="1"/>
          </p:cNvGraphicFramePr>
          <p:nvPr/>
        </p:nvGraphicFramePr>
        <p:xfrm>
          <a:off x="4013599" y="2220517"/>
          <a:ext cx="3706415" cy="282058"/>
        </p:xfrm>
        <a:graphic>
          <a:graphicData uri="http://schemas.openxmlformats.org/drawingml/2006/table">
            <a:tbl>
              <a:tblPr firstRow="1" bandRow="1">
                <a:tableStyleId>{5C22544A-7EE6-4342-B048-85BDC9FD1C3A}</a:tableStyleId>
              </a:tblPr>
              <a:tblGrid>
                <a:gridCol w="3706415">
                  <a:extLst>
                    <a:ext uri="{9D8B030D-6E8A-4147-A177-3AD203B41FA5}">
                      <a16:colId xmlns:a16="http://schemas.microsoft.com/office/drawing/2014/main" val="20000"/>
                    </a:ext>
                  </a:extLst>
                </a:gridCol>
              </a:tblGrid>
              <a:tr h="278606">
                <a:tc>
                  <a:txBody>
                    <a:bodyPr/>
                    <a:lstStyle/>
                    <a:p>
                      <a:r>
                        <a:rPr lang="en-IN" sz="1400" dirty="0">
                          <a:solidFill>
                            <a:schemeClr val="tx1"/>
                          </a:solidFill>
                        </a:rPr>
                        <a:t>NCISM Act 2020 (Earlier under IMCC Act 1973)</a:t>
                      </a:r>
                    </a:p>
                  </a:txBody>
                  <a:tcPr marL="68579" marR="68579" marT="34349" marB="3434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7" name="Right Brace 6">
            <a:extLst>
              <a:ext uri="{FF2B5EF4-FFF2-40B4-BE49-F238E27FC236}">
                <a16:creationId xmlns:a16="http://schemas.microsoft.com/office/drawing/2014/main" id="{6CCA04DC-581A-4F26-9EEE-5630E2650CFC}"/>
              </a:ext>
            </a:extLst>
          </p:cNvPr>
          <p:cNvSpPr/>
          <p:nvPr/>
        </p:nvSpPr>
        <p:spPr>
          <a:xfrm>
            <a:off x="3464931" y="1765698"/>
            <a:ext cx="344090" cy="103465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1350" b="1" dirty="0">
              <a:solidFill>
                <a:prstClr val="black"/>
              </a:solidFill>
              <a:latin typeface="Calibri"/>
            </a:endParaRPr>
          </a:p>
        </p:txBody>
      </p:sp>
      <p:sp>
        <p:nvSpPr>
          <p:cNvPr id="9226" name="Title 1">
            <a:extLst>
              <a:ext uri="{FF2B5EF4-FFF2-40B4-BE49-F238E27FC236}">
                <a16:creationId xmlns:a16="http://schemas.microsoft.com/office/drawing/2014/main" id="{33CE7D29-8C78-4166-91D0-3204C8220769}"/>
              </a:ext>
            </a:extLst>
          </p:cNvPr>
          <p:cNvSpPr txBox="1">
            <a:spLocks/>
          </p:cNvSpPr>
          <p:nvPr/>
        </p:nvSpPr>
        <p:spPr bwMode="auto">
          <a:xfrm>
            <a:off x="1524000" y="3618310"/>
            <a:ext cx="9144000" cy="6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None/>
              <a:defRPr/>
            </a:pPr>
            <a:r>
              <a:rPr lang="en-US" altLang="en-US" sz="2800" b="1" dirty="0">
                <a:solidFill>
                  <a:schemeClr val="tx1">
                    <a:lumMod val="95000"/>
                    <a:lumOff val="5000"/>
                  </a:schemeClr>
                </a:solidFill>
                <a:latin typeface="Times New Roman" pitchFamily="18" charset="0"/>
                <a:cs typeface="Times New Roman" pitchFamily="18" charset="0"/>
              </a:rPr>
              <a:t>Policy and Legal Support</a:t>
            </a:r>
          </a:p>
        </p:txBody>
      </p:sp>
      <p:sp>
        <p:nvSpPr>
          <p:cNvPr id="4" name="Rectangle 3">
            <a:extLst>
              <a:ext uri="{FF2B5EF4-FFF2-40B4-BE49-F238E27FC236}">
                <a16:creationId xmlns:a16="http://schemas.microsoft.com/office/drawing/2014/main" id="{A68C10EF-7C7F-472C-91E8-27474120175C}"/>
              </a:ext>
            </a:extLst>
          </p:cNvPr>
          <p:cNvSpPr/>
          <p:nvPr/>
        </p:nvSpPr>
        <p:spPr>
          <a:xfrm>
            <a:off x="1746648" y="4349355"/>
            <a:ext cx="8789194" cy="2062103"/>
          </a:xfrm>
          <a:prstGeom prst="rect">
            <a:avLst/>
          </a:prstGeom>
        </p:spPr>
        <p:txBody>
          <a:bodyPr wrap="square">
            <a:spAutoFit/>
          </a:bodyPr>
          <a:lstStyle/>
          <a:p>
            <a:pPr marL="385763" indent="-385763" algn="ctr">
              <a:defRPr/>
            </a:pPr>
            <a:r>
              <a:rPr lang="en-US" sz="1600" b="1" dirty="0">
                <a:solidFill>
                  <a:srgbClr val="002060"/>
                </a:solidFill>
                <a:latin typeface="Times New Roman" pitchFamily="18" charset="0"/>
                <a:cs typeface="Times New Roman" pitchFamily="18" charset="0"/>
              </a:rPr>
              <a:t>National Health Policy-2017</a:t>
            </a:r>
          </a:p>
          <a:p>
            <a:pPr algn="ctr">
              <a:defRPr/>
            </a:pPr>
            <a:r>
              <a:rPr lang="en-US" sz="1600" dirty="0">
                <a:solidFill>
                  <a:prstClr val="black"/>
                </a:solidFill>
                <a:latin typeface="Times New Roman" pitchFamily="18" charset="0"/>
                <a:cs typeface="Times New Roman" pitchFamily="18" charset="0"/>
              </a:rPr>
              <a:t>Support for Integration of Traditional Medicine in Public Health and also for education  and research</a:t>
            </a:r>
          </a:p>
          <a:p>
            <a:pPr algn="ctr">
              <a:defRPr/>
            </a:pPr>
            <a:endParaRPr lang="en-US" sz="1600" b="1" dirty="0">
              <a:solidFill>
                <a:srgbClr val="002060"/>
              </a:solidFill>
              <a:latin typeface="Times New Roman" pitchFamily="18" charset="0"/>
              <a:cs typeface="Times New Roman" pitchFamily="18" charset="0"/>
            </a:endParaRPr>
          </a:p>
          <a:p>
            <a:pPr algn="ctr">
              <a:defRPr/>
            </a:pPr>
            <a:r>
              <a:rPr lang="en-US" sz="1600" b="1" dirty="0">
                <a:solidFill>
                  <a:srgbClr val="002060"/>
                </a:solidFill>
                <a:latin typeface="Times New Roman" pitchFamily="18" charset="0"/>
                <a:cs typeface="Times New Roman" pitchFamily="18" charset="0"/>
              </a:rPr>
              <a:t>Legal Support </a:t>
            </a:r>
          </a:p>
          <a:p>
            <a:pPr algn="ctr">
              <a:defRPr/>
            </a:pPr>
            <a:r>
              <a:rPr lang="en-US" sz="16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Through NCISM Act, NCH Act</a:t>
            </a:r>
          </a:p>
          <a:p>
            <a:pPr algn="ctr">
              <a:defRPr/>
            </a:pPr>
            <a:r>
              <a:rPr lang="en-US" sz="16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Drug and Cosmetic Act 1940 and Rules 1945</a:t>
            </a:r>
          </a:p>
          <a:p>
            <a:pPr algn="ctr">
              <a:defRPr/>
            </a:pPr>
            <a:r>
              <a:rPr lang="en-US" sz="16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Drug, Service and Education Standards – </a:t>
            </a:r>
            <a:r>
              <a:rPr lang="en-US" sz="16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BIS</a:t>
            </a:r>
            <a:r>
              <a:rPr lang="en-US" sz="16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NABH</a:t>
            </a:r>
            <a:r>
              <a:rPr lang="en-US" sz="16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etc. </a:t>
            </a:r>
          </a:p>
          <a:p>
            <a:pPr>
              <a:defRPr/>
            </a:pPr>
            <a:endParaRPr lang="en-US" sz="1600" dirty="0">
              <a:solidFill>
                <a:prstClr val="black"/>
              </a:solidFill>
              <a:latin typeface="Times New Roman" pitchFamily="18" charset="0"/>
              <a:cs typeface="Times New Roman" pitchFamily="18" charset="0"/>
            </a:endParaRPr>
          </a:p>
        </p:txBody>
      </p:sp>
      <p:pic>
        <p:nvPicPr>
          <p:cNvPr id="12" name="Picture 11" descr="emblem-gold.png">
            <a:extLst>
              <a:ext uri="{FF2B5EF4-FFF2-40B4-BE49-F238E27FC236}">
                <a16:creationId xmlns:a16="http://schemas.microsoft.com/office/drawing/2014/main" id="{9F9EB308-5A04-46B5-A2B0-868E5C8A5778}"/>
              </a:ext>
            </a:extLst>
          </p:cNvPr>
          <p:cNvPicPr>
            <a:picLocks noChangeAspect="1"/>
          </p:cNvPicPr>
          <p:nvPr/>
        </p:nvPicPr>
        <p:blipFill>
          <a:blip r:embed="rId3"/>
          <a:stretch>
            <a:fillRect/>
          </a:stretch>
        </p:blipFill>
        <p:spPr>
          <a:xfrm>
            <a:off x="5715955" y="240686"/>
            <a:ext cx="903054" cy="8640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0197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crh3\Downloads\WhatsApp Image 2021-10-05 at 10.55.04 AM (1).jpeg"/>
          <p:cNvPicPr>
            <a:picLocks noChangeAspect="1" noChangeArrowheads="1"/>
          </p:cNvPicPr>
          <p:nvPr/>
        </p:nvPicPr>
        <p:blipFill>
          <a:blip r:embed="rId2" cstate="print"/>
          <a:srcRect t="4211" b="5042"/>
          <a:stretch>
            <a:fillRect/>
          </a:stretch>
        </p:blipFill>
        <p:spPr bwMode="auto">
          <a:xfrm>
            <a:off x="1676400" y="228600"/>
            <a:ext cx="3886200" cy="2895600"/>
          </a:xfrm>
          <a:prstGeom prst="rect">
            <a:avLst/>
          </a:prstGeom>
          <a:noFill/>
        </p:spPr>
      </p:pic>
      <p:pic>
        <p:nvPicPr>
          <p:cNvPr id="3" name="Picture 2" descr="C:\Users\ccrh3\Downloads\WhatsApp Image 2021-10-05 at 10.55.04 AM.jpeg"/>
          <p:cNvPicPr>
            <a:picLocks noChangeAspect="1" noChangeArrowheads="1"/>
          </p:cNvPicPr>
          <p:nvPr/>
        </p:nvPicPr>
        <p:blipFill>
          <a:blip r:embed="rId3" cstate="print"/>
          <a:srcRect t="3333"/>
          <a:stretch>
            <a:fillRect/>
          </a:stretch>
        </p:blipFill>
        <p:spPr bwMode="auto">
          <a:xfrm>
            <a:off x="6324600" y="228600"/>
            <a:ext cx="3962400" cy="3124200"/>
          </a:xfrm>
          <a:prstGeom prst="rect">
            <a:avLst/>
          </a:prstGeom>
          <a:noFill/>
        </p:spPr>
      </p:pic>
      <p:pic>
        <p:nvPicPr>
          <p:cNvPr id="4" name="Picture 2" descr="C:\Users\ccrh3\Downloads\WhatsApp Image 2021-10-05 at 10.55.05 AM.jpeg"/>
          <p:cNvPicPr>
            <a:picLocks noChangeAspect="1" noChangeArrowheads="1"/>
          </p:cNvPicPr>
          <p:nvPr/>
        </p:nvPicPr>
        <p:blipFill>
          <a:blip r:embed="rId4" cstate="print"/>
          <a:srcRect t="9696" b="5681"/>
          <a:stretch>
            <a:fillRect/>
          </a:stretch>
        </p:blipFill>
        <p:spPr bwMode="auto">
          <a:xfrm>
            <a:off x="3581400" y="3505200"/>
            <a:ext cx="4419600" cy="313944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696" y="66091"/>
            <a:ext cx="6874525" cy="799821"/>
          </a:xfrm>
        </p:spPr>
        <p:txBody>
          <a:bodyPr>
            <a:normAutofit/>
          </a:bodyPr>
          <a:lstStyle/>
          <a:p>
            <a:pPr algn="ctr"/>
            <a:r>
              <a:rPr lang="en-IN" sz="4000" dirty="0" err="1">
                <a:solidFill>
                  <a:srgbClr val="FFC000"/>
                </a:solidFill>
                <a:latin typeface="Arial Black" panose="020B0A04020102020204" pitchFamily="34" charset="0"/>
              </a:rPr>
              <a:t>Assans</a:t>
            </a:r>
            <a:r>
              <a:rPr lang="en-IN" sz="4000" dirty="0">
                <a:solidFill>
                  <a:srgbClr val="FFC000"/>
                </a:solidFill>
                <a:latin typeface="Arial Black" panose="020B0A04020102020204" pitchFamily="34" charset="0"/>
              </a:rPr>
              <a:t> &amp; </a:t>
            </a:r>
            <a:r>
              <a:rPr lang="en-IN" sz="4000" dirty="0" err="1">
                <a:solidFill>
                  <a:srgbClr val="FFC000"/>
                </a:solidFill>
                <a:latin typeface="Arial Black" panose="020B0A04020102020204" pitchFamily="34" charset="0"/>
              </a:rPr>
              <a:t>Pranayams</a:t>
            </a:r>
            <a:r>
              <a:rPr lang="en-IN" sz="4000" dirty="0">
                <a:solidFill>
                  <a:srgbClr val="FFC000"/>
                </a:solidFill>
                <a:latin typeface="Arial Black" panose="020B0A04020102020204" pitchFamily="34" charset="0"/>
              </a:rPr>
              <a:t> </a:t>
            </a:r>
          </a:p>
        </p:txBody>
      </p:sp>
      <p:pic>
        <p:nvPicPr>
          <p:cNvPr id="4" name="Picture 3"/>
          <p:cNvPicPr>
            <a:picLocks noChangeAspect="1"/>
          </p:cNvPicPr>
          <p:nvPr/>
        </p:nvPicPr>
        <p:blipFill>
          <a:blip r:embed="rId2" cstate="print"/>
          <a:stretch>
            <a:fillRect/>
          </a:stretch>
        </p:blipFill>
        <p:spPr>
          <a:xfrm>
            <a:off x="4538957" y="869502"/>
            <a:ext cx="2847975" cy="2038121"/>
          </a:xfrm>
          <a:prstGeom prst="rect">
            <a:avLst/>
          </a:prstGeom>
        </p:spPr>
      </p:pic>
      <p:sp>
        <p:nvSpPr>
          <p:cNvPr id="7" name="TextBox 6"/>
          <p:cNvSpPr txBox="1"/>
          <p:nvPr/>
        </p:nvSpPr>
        <p:spPr>
          <a:xfrm rot="10800000" flipV="1">
            <a:off x="4627629" y="3022687"/>
            <a:ext cx="2412694" cy="646331"/>
          </a:xfrm>
          <a:prstGeom prst="rect">
            <a:avLst/>
          </a:prstGeom>
          <a:noFill/>
        </p:spPr>
        <p:txBody>
          <a:bodyPr wrap="square" rtlCol="0">
            <a:spAutoFit/>
          </a:bodyPr>
          <a:lstStyle/>
          <a:p>
            <a:pPr algn="ctr"/>
            <a:r>
              <a:rPr lang="en-IN" b="1" dirty="0" err="1"/>
              <a:t>Skandha</a:t>
            </a:r>
            <a:r>
              <a:rPr lang="en-IN" b="1" dirty="0"/>
              <a:t> Chakra-</a:t>
            </a:r>
            <a:r>
              <a:rPr lang="en-IN" b="1" dirty="0" err="1"/>
              <a:t>Uttana</a:t>
            </a:r>
            <a:r>
              <a:rPr lang="en-IN" b="1" dirty="0"/>
              <a:t> </a:t>
            </a:r>
            <a:r>
              <a:rPr lang="en-IN" b="1" dirty="0" err="1"/>
              <a:t>Madkasana</a:t>
            </a:r>
            <a:endParaRPr lang="en-IN"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515" y="3882004"/>
            <a:ext cx="2819400" cy="2038121"/>
          </a:xfrm>
          <a:prstGeom prst="rect">
            <a:avLst/>
          </a:prstGeom>
        </p:spPr>
      </p:pic>
      <p:sp>
        <p:nvSpPr>
          <p:cNvPr id="9" name="TextBox 8"/>
          <p:cNvSpPr txBox="1"/>
          <p:nvPr/>
        </p:nvSpPr>
        <p:spPr>
          <a:xfrm>
            <a:off x="9252307" y="6014721"/>
            <a:ext cx="2412693" cy="646331"/>
          </a:xfrm>
          <a:prstGeom prst="rect">
            <a:avLst/>
          </a:prstGeom>
          <a:noFill/>
        </p:spPr>
        <p:txBody>
          <a:bodyPr wrap="square" rtlCol="0">
            <a:spAutoFit/>
          </a:bodyPr>
          <a:lstStyle/>
          <a:p>
            <a:pPr algn="ctr"/>
            <a:r>
              <a:rPr lang="en-IN" b="1" dirty="0" err="1"/>
              <a:t>Bhramari</a:t>
            </a:r>
            <a:r>
              <a:rPr lang="en-IN" b="1" dirty="0"/>
              <a:t> Pranayama- </a:t>
            </a:r>
            <a:r>
              <a:rPr lang="en-IN" b="1" dirty="0" err="1"/>
              <a:t>Dhyana</a:t>
            </a:r>
            <a:endParaRPr lang="en-IN" b="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55" y="3843571"/>
            <a:ext cx="3442766" cy="2167741"/>
          </a:xfrm>
          <a:prstGeom prst="rect">
            <a:avLst/>
          </a:prstGeom>
        </p:spPr>
      </p:pic>
      <p:sp>
        <p:nvSpPr>
          <p:cNvPr id="11" name="TextBox 10"/>
          <p:cNvSpPr txBox="1"/>
          <p:nvPr/>
        </p:nvSpPr>
        <p:spPr>
          <a:xfrm>
            <a:off x="1061008" y="6014722"/>
            <a:ext cx="2400699" cy="646331"/>
          </a:xfrm>
          <a:prstGeom prst="rect">
            <a:avLst/>
          </a:prstGeom>
          <a:noFill/>
        </p:spPr>
        <p:txBody>
          <a:bodyPr wrap="square" rtlCol="0">
            <a:spAutoFit/>
          </a:bodyPr>
          <a:lstStyle/>
          <a:p>
            <a:pPr algn="ctr"/>
            <a:r>
              <a:rPr lang="en-IN" b="1" dirty="0" err="1"/>
              <a:t>Nadi</a:t>
            </a:r>
            <a:r>
              <a:rPr lang="en-IN" b="1" dirty="0"/>
              <a:t> </a:t>
            </a:r>
            <a:r>
              <a:rPr lang="en-IN" b="1" dirty="0" err="1"/>
              <a:t>Shodhana</a:t>
            </a:r>
            <a:r>
              <a:rPr lang="en-IN" b="1" dirty="0"/>
              <a:t> Pranayama</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1760" y="858129"/>
            <a:ext cx="2935951" cy="2034641"/>
          </a:xfrm>
          <a:prstGeom prst="rect">
            <a:avLst/>
          </a:prstGeom>
        </p:spPr>
      </p:pic>
      <p:sp>
        <p:nvSpPr>
          <p:cNvPr id="13" name="TextBox 12"/>
          <p:cNvSpPr txBox="1"/>
          <p:nvPr/>
        </p:nvSpPr>
        <p:spPr>
          <a:xfrm>
            <a:off x="9112510" y="3052689"/>
            <a:ext cx="2109475" cy="369332"/>
          </a:xfrm>
          <a:prstGeom prst="rect">
            <a:avLst/>
          </a:prstGeom>
          <a:noFill/>
        </p:spPr>
        <p:txBody>
          <a:bodyPr wrap="square" rtlCol="0">
            <a:spAutoFit/>
          </a:bodyPr>
          <a:lstStyle/>
          <a:p>
            <a:pPr algn="ctr"/>
            <a:r>
              <a:rPr lang="en-IN" b="1" dirty="0" err="1"/>
              <a:t>Ardha</a:t>
            </a:r>
            <a:r>
              <a:rPr lang="en-IN" b="1" dirty="0"/>
              <a:t> </a:t>
            </a:r>
            <a:r>
              <a:rPr lang="en-IN" b="1" dirty="0" err="1"/>
              <a:t>Chakrasna</a:t>
            </a:r>
            <a:endParaRPr lang="en-IN" b="1"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896" y="900331"/>
            <a:ext cx="3010486" cy="2110624"/>
          </a:xfrm>
          <a:prstGeom prst="rect">
            <a:avLst/>
          </a:prstGeom>
        </p:spPr>
      </p:pic>
      <p:sp>
        <p:nvSpPr>
          <p:cNvPr id="16" name="TextBox 15"/>
          <p:cNvSpPr txBox="1"/>
          <p:nvPr/>
        </p:nvSpPr>
        <p:spPr>
          <a:xfrm>
            <a:off x="747622" y="3077486"/>
            <a:ext cx="2016086" cy="369332"/>
          </a:xfrm>
          <a:prstGeom prst="rect">
            <a:avLst/>
          </a:prstGeom>
          <a:noFill/>
        </p:spPr>
        <p:txBody>
          <a:bodyPr wrap="square" rtlCol="0">
            <a:spAutoFit/>
          </a:bodyPr>
          <a:lstStyle/>
          <a:p>
            <a:pPr algn="ctr"/>
            <a:r>
              <a:rPr lang="en-IN" b="1" dirty="0" err="1"/>
              <a:t>Tadasana</a:t>
            </a:r>
            <a:endParaRPr lang="en-IN" b="1" dirty="0"/>
          </a:p>
        </p:txBody>
      </p:sp>
    </p:spTree>
    <p:extLst>
      <p:ext uri="{BB962C8B-B14F-4D97-AF65-F5344CB8AC3E}">
        <p14:creationId xmlns:p14="http://schemas.microsoft.com/office/powerpoint/2010/main" val="613029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6778"/>
            <a:ext cx="9144000" cy="1532702"/>
          </a:xfrm>
        </p:spPr>
        <p:txBody>
          <a:bodyPr/>
          <a:lstStyle/>
          <a:p>
            <a:r>
              <a:rPr lang="en-IN" dirty="0">
                <a:latin typeface="Algerian" panose="04020705040A02060702" pitchFamily="82" charset="0"/>
              </a:rPr>
              <a:t>WHO </a:t>
            </a:r>
            <a:r>
              <a:rPr lang="en-IN" dirty="0">
                <a:latin typeface="+mn-lt"/>
              </a:rPr>
              <a:t>m</a:t>
            </a:r>
            <a:r>
              <a:rPr lang="en-IN" dirty="0">
                <a:latin typeface="Algerian" panose="04020705040A02060702" pitchFamily="82" charset="0"/>
              </a:rPr>
              <a:t>-Yoga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263" y="1619479"/>
            <a:ext cx="5519449" cy="4891489"/>
          </a:xfrm>
          <a:prstGeom prst="rect">
            <a:avLst/>
          </a:prstGeom>
        </p:spPr>
      </p:pic>
    </p:spTree>
    <p:extLst>
      <p:ext uri="{BB962C8B-B14F-4D97-AF65-F5344CB8AC3E}">
        <p14:creationId xmlns:p14="http://schemas.microsoft.com/office/powerpoint/2010/main" val="153734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537" y="674782"/>
            <a:ext cx="5184249" cy="4921787"/>
          </a:xfrm>
        </p:spPr>
      </p:pic>
    </p:spTree>
    <p:extLst>
      <p:ext uri="{BB962C8B-B14F-4D97-AF65-F5344CB8AC3E}">
        <p14:creationId xmlns:p14="http://schemas.microsoft.com/office/powerpoint/2010/main" val="1516044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619" y="-95694"/>
            <a:ext cx="10597058" cy="1507067"/>
          </a:xfrm>
        </p:spPr>
        <p:txBody>
          <a:bodyPr/>
          <a:lstStyle/>
          <a:p>
            <a:pPr algn="ctr"/>
            <a:r>
              <a:rPr lang="en-IN" b="1" dirty="0">
                <a:solidFill>
                  <a:srgbClr val="FF0000"/>
                </a:solidFill>
              </a:rPr>
              <a:t>About WHO m-Yoga APP</a:t>
            </a:r>
          </a:p>
        </p:txBody>
      </p:sp>
      <p:sp>
        <p:nvSpPr>
          <p:cNvPr id="3" name="Content Placeholder 2"/>
          <p:cNvSpPr>
            <a:spLocks noGrp="1"/>
          </p:cNvSpPr>
          <p:nvPr>
            <p:ph idx="1"/>
          </p:nvPr>
        </p:nvSpPr>
        <p:spPr>
          <a:xfrm>
            <a:off x="713507" y="1318020"/>
            <a:ext cx="10945092" cy="5108327"/>
          </a:xfrm>
        </p:spPr>
        <p:txBody>
          <a:bodyPr>
            <a:normAutofit/>
          </a:bodyPr>
          <a:lstStyle/>
          <a:p>
            <a:pPr algn="just"/>
            <a:r>
              <a:rPr lang="en-US" sz="2400" dirty="0">
                <a:latin typeface="Times New Roman" panose="02020603050405020304" pitchFamily="18" charset="0"/>
                <a:cs typeface="Times New Roman" panose="02020603050405020304" pitchFamily="18" charset="0"/>
              </a:rPr>
              <a:t>With support from the Ministry of AYUSH, Govt of India, WHO has developed and launched M-Yoga app. This is an app for the general public and for yoga teachers to use in their daily life and teaching. It includes WHO approved yoga teaching and practice sessions of different durations developed through extensive international expert consultation processes.</a:t>
            </a:r>
          </a:p>
          <a:p>
            <a:pPr marL="0" indent="0" algn="just">
              <a:buNone/>
            </a:pPr>
            <a:endParaRPr lang="en-IN"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app is safe and secure, collecting no data from users at all, and can be used as a daily yoga companion for persons aged 12-65 years. It will be available in all six UN languages and in Hindi.</a:t>
            </a:r>
            <a:endParaRPr lang="en-IN" sz="2400"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1350782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0745"/>
            <a:ext cx="11004684" cy="1507067"/>
          </a:xfrm>
        </p:spPr>
        <p:txBody>
          <a:bodyPr/>
          <a:lstStyle/>
          <a:p>
            <a:pPr algn="ctr"/>
            <a:r>
              <a:rPr lang="en-IN" b="1" dirty="0">
                <a:solidFill>
                  <a:srgbClr val="C00000"/>
                </a:solidFill>
                <a:latin typeface="Times New Roman" panose="02020603050405020304" pitchFamily="18" charset="0"/>
                <a:cs typeface="Times New Roman" panose="02020603050405020304" pitchFamily="18" charset="0"/>
              </a:rPr>
              <a:t>Training session in WHO - </a:t>
            </a:r>
            <a:r>
              <a:rPr lang="en-IN" b="1" dirty="0" err="1">
                <a:solidFill>
                  <a:srgbClr val="C00000"/>
                </a:solidFill>
                <a:latin typeface="Times New Roman" panose="02020603050405020304" pitchFamily="18" charset="0"/>
                <a:cs typeface="Times New Roman" panose="02020603050405020304" pitchFamily="18" charset="0"/>
              </a:rPr>
              <a:t>mYoga</a:t>
            </a:r>
            <a:r>
              <a:rPr lang="en-IN" b="1" dirty="0">
                <a:solidFill>
                  <a:srgbClr val="C00000"/>
                </a:solidFill>
                <a:latin typeface="Times New Roman" panose="02020603050405020304" pitchFamily="18" charset="0"/>
                <a:cs typeface="Times New Roman" panose="02020603050405020304" pitchFamily="18" charset="0"/>
              </a:rPr>
              <a:t> App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5510" y="1798503"/>
            <a:ext cx="3489690" cy="4106538"/>
          </a:xfrm>
        </p:spPr>
      </p:pic>
    </p:spTree>
    <p:extLst>
      <p:ext uri="{BB962C8B-B14F-4D97-AF65-F5344CB8AC3E}">
        <p14:creationId xmlns:p14="http://schemas.microsoft.com/office/powerpoint/2010/main" val="2319403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86001" y="2438400"/>
            <a:ext cx="7623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anose="020B0604020202020204" pitchFamily="34" charset="0"/>
              </a:defRPr>
            </a:lvl9pPr>
          </a:lstStyle>
          <a:p>
            <a:pPr algn="ctr"/>
            <a:r>
              <a:rPr lang="en-US" altLang="en-US" sz="4800">
                <a:solidFill>
                  <a:srgbClr val="0000FF"/>
                </a:solidFill>
                <a:latin typeface="Book Antiqua" panose="02040602050305030304" pitchFamily="18" charset="0"/>
              </a:rPr>
              <a:t>THANK YOU</a:t>
            </a:r>
          </a:p>
        </p:txBody>
      </p:sp>
      <p:pic>
        <p:nvPicPr>
          <p:cNvPr id="235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1" y="3886200"/>
            <a:ext cx="77755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3C92842-8D7F-4CA6-8402-BAEB385E74D9}" type="slidenum">
              <a:rPr lang="en-US" altLang="en-US" sz="1400"/>
              <a:pPr/>
              <a:t>36</a:t>
            </a:fld>
            <a:endParaRPr lang="en-US" altLang="en-US" sz="1400"/>
          </a:p>
        </p:txBody>
      </p:sp>
      <p:pic>
        <p:nvPicPr>
          <p:cNvPr id="23557" name="Picture 5" descr="C:\Users\gz\Desktop\speech from MoS\image004.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1"/>
            <a:ext cx="21336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5781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altLang="ko-KR" sz="2800" dirty="0">
                <a:latin typeface="Arial" panose="020B0604020202020204" pitchFamily="34" charset="0"/>
              </a:rPr>
              <a:t>INTRODUCTION</a:t>
            </a:r>
            <a:endParaRPr lang="ko-KR" altLang="en-US" sz="2800" dirty="0">
              <a:latin typeface="Arial" panose="020B0604020202020204" pitchFamily="34" charset="0"/>
            </a:endParaRPr>
          </a:p>
        </p:txBody>
      </p:sp>
      <p:sp>
        <p:nvSpPr>
          <p:cNvPr id="5" name="Text Placeholder 4"/>
          <p:cNvSpPr>
            <a:spLocks noGrp="1"/>
          </p:cNvSpPr>
          <p:nvPr>
            <p:ph type="body" sz="quarter" idx="11"/>
          </p:nvPr>
        </p:nvSpPr>
        <p:spPr/>
        <p:txBody>
          <a:bodyPr>
            <a:normAutofit/>
          </a:bodyPr>
          <a:lstStyle/>
          <a:p>
            <a:pPr>
              <a:defRPr/>
            </a:pPr>
            <a:endParaRPr lang="en-US" dirty="0"/>
          </a:p>
          <a:p>
            <a:pPr>
              <a:defRPr/>
            </a:pPr>
            <a:endParaRPr lang="en-US" dirty="0"/>
          </a:p>
        </p:txBody>
      </p:sp>
      <p:sp>
        <p:nvSpPr>
          <p:cNvPr id="19458" name="TextBox 5"/>
          <p:cNvSpPr txBox="1">
            <a:spLocks noChangeArrowheads="1"/>
          </p:cNvSpPr>
          <p:nvPr/>
        </p:nvSpPr>
        <p:spPr bwMode="auto">
          <a:xfrm>
            <a:off x="1103313" y="3595688"/>
            <a:ext cx="12303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ko-KR" b="1">
              <a:solidFill>
                <a:schemeClr val="accent1"/>
              </a:solidFill>
              <a:latin typeface="Arial" panose="020B0604020202020204" pitchFamily="34" charset="0"/>
            </a:endParaRPr>
          </a:p>
          <a:p>
            <a:pPr algn="ctr">
              <a:spcBef>
                <a:spcPct val="0"/>
              </a:spcBef>
              <a:buFontTx/>
              <a:buNone/>
            </a:pPr>
            <a:r>
              <a:rPr lang="en-US" altLang="ko-KR" b="1">
                <a:solidFill>
                  <a:schemeClr val="accent1"/>
                </a:solidFill>
                <a:latin typeface="Arial" panose="020B0604020202020204" pitchFamily="34" charset="0"/>
              </a:rPr>
              <a:t>1995</a:t>
            </a:r>
          </a:p>
          <a:p>
            <a:pPr algn="ctr">
              <a:spcBef>
                <a:spcPct val="0"/>
              </a:spcBef>
              <a:buFontTx/>
              <a:buNone/>
            </a:pPr>
            <a:r>
              <a:rPr lang="en-US" altLang="ko-KR" sz="1400" b="1">
                <a:solidFill>
                  <a:schemeClr val="accent1"/>
                </a:solidFill>
                <a:latin typeface="Arial" panose="020B0604020202020204" pitchFamily="34" charset="0"/>
              </a:rPr>
              <a:t>(March)</a:t>
            </a:r>
            <a:endParaRPr lang="ko-KR" altLang="en-US" sz="1400" b="1">
              <a:solidFill>
                <a:schemeClr val="accent1"/>
              </a:solidFill>
              <a:latin typeface="Arial" panose="020B0604020202020204" pitchFamily="34" charset="0"/>
            </a:endParaRPr>
          </a:p>
        </p:txBody>
      </p:sp>
      <p:sp>
        <p:nvSpPr>
          <p:cNvPr id="19459" name="TextBox 6"/>
          <p:cNvSpPr txBox="1">
            <a:spLocks noChangeArrowheads="1"/>
          </p:cNvSpPr>
          <p:nvPr/>
        </p:nvSpPr>
        <p:spPr bwMode="auto">
          <a:xfrm>
            <a:off x="5003800" y="3590925"/>
            <a:ext cx="12303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ko-KR" b="1">
              <a:solidFill>
                <a:schemeClr val="accent1"/>
              </a:solidFill>
              <a:latin typeface="Arial" panose="020B0604020202020204" pitchFamily="34" charset="0"/>
            </a:endParaRPr>
          </a:p>
          <a:p>
            <a:pPr algn="ctr">
              <a:spcBef>
                <a:spcPct val="0"/>
              </a:spcBef>
              <a:buFontTx/>
              <a:buNone/>
            </a:pPr>
            <a:r>
              <a:rPr lang="en-US" altLang="ko-KR" b="1">
                <a:solidFill>
                  <a:schemeClr val="accent1"/>
                </a:solidFill>
                <a:latin typeface="Arial" panose="020B0604020202020204" pitchFamily="34" charset="0"/>
              </a:rPr>
              <a:t>2003</a:t>
            </a:r>
            <a:endParaRPr lang="ko-KR" altLang="en-US" b="1">
              <a:solidFill>
                <a:schemeClr val="accent1"/>
              </a:solidFill>
              <a:latin typeface="Arial" panose="020B0604020202020204" pitchFamily="34" charset="0"/>
            </a:endParaRPr>
          </a:p>
        </p:txBody>
      </p:sp>
      <p:sp>
        <p:nvSpPr>
          <p:cNvPr id="19460" name="TextBox 9"/>
          <p:cNvSpPr txBox="1">
            <a:spLocks noChangeArrowheads="1"/>
          </p:cNvSpPr>
          <p:nvPr/>
        </p:nvSpPr>
        <p:spPr bwMode="auto">
          <a:xfrm>
            <a:off x="9858375" y="3595688"/>
            <a:ext cx="12303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ko-KR" b="1">
              <a:solidFill>
                <a:schemeClr val="accent2"/>
              </a:solidFill>
              <a:latin typeface="Arial" panose="020B0604020202020204" pitchFamily="34" charset="0"/>
            </a:endParaRPr>
          </a:p>
          <a:p>
            <a:pPr algn="ctr">
              <a:spcBef>
                <a:spcPct val="0"/>
              </a:spcBef>
              <a:buFontTx/>
              <a:buNone/>
            </a:pPr>
            <a:r>
              <a:rPr lang="en-US" altLang="ko-KR" b="1">
                <a:solidFill>
                  <a:schemeClr val="accent2"/>
                </a:solidFill>
                <a:latin typeface="Arial" panose="020B0604020202020204" pitchFamily="34" charset="0"/>
              </a:rPr>
              <a:t>2014</a:t>
            </a:r>
            <a:endParaRPr lang="ko-KR" altLang="en-US" b="1">
              <a:solidFill>
                <a:schemeClr val="accent2"/>
              </a:solidFill>
              <a:latin typeface="Arial" panose="020B0604020202020204" pitchFamily="34" charset="0"/>
            </a:endParaRPr>
          </a:p>
        </p:txBody>
      </p:sp>
      <p:sp>
        <p:nvSpPr>
          <p:cNvPr id="4" name="Rectangle 3"/>
          <p:cNvSpPr/>
          <p:nvPr/>
        </p:nvSpPr>
        <p:spPr>
          <a:xfrm>
            <a:off x="2401888" y="4357688"/>
            <a:ext cx="2138362"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ko-KR" altLang="en-US"/>
          </a:p>
        </p:txBody>
      </p:sp>
      <p:sp>
        <p:nvSpPr>
          <p:cNvPr id="12" name="Rectangle 11"/>
          <p:cNvSpPr/>
          <p:nvPr/>
        </p:nvSpPr>
        <p:spPr>
          <a:xfrm>
            <a:off x="6832600" y="4348163"/>
            <a:ext cx="2493963" cy="69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ko-KR" altLang="en-US"/>
          </a:p>
        </p:txBody>
      </p:sp>
      <p:grpSp>
        <p:nvGrpSpPr>
          <p:cNvPr id="19463" name="Group 10"/>
          <p:cNvGrpSpPr>
            <a:grpSpLocks/>
          </p:cNvGrpSpPr>
          <p:nvPr/>
        </p:nvGrpSpPr>
        <p:grpSpPr bwMode="auto">
          <a:xfrm>
            <a:off x="561975" y="4513263"/>
            <a:ext cx="2312988" cy="1665287"/>
            <a:chOff x="421670" y="2818111"/>
            <a:chExt cx="1734772" cy="1248833"/>
          </a:xfrm>
        </p:grpSpPr>
        <p:sp>
          <p:nvSpPr>
            <p:cNvPr id="15" name="TextBox 14"/>
            <p:cNvSpPr txBox="1"/>
            <p:nvPr/>
          </p:nvSpPr>
          <p:spPr>
            <a:xfrm>
              <a:off x="421670" y="2818111"/>
              <a:ext cx="1734772" cy="253576"/>
            </a:xfrm>
            <a:prstGeom prst="rect">
              <a:avLst/>
            </a:prstGeom>
            <a:noFill/>
          </p:spPr>
          <p:txBody>
            <a:bodyPr>
              <a:spAutoFit/>
            </a:bodyPr>
            <a:lstStyle/>
            <a:p>
              <a:pPr algn="ctr">
                <a:defRPr/>
              </a:pPr>
              <a:endParaRPr lang="ko-KR" altLang="en-US" sz="1600" dirty="0">
                <a:solidFill>
                  <a:schemeClr val="tx1">
                    <a:lumMod val="75000"/>
                    <a:lumOff val="25000"/>
                  </a:schemeClr>
                </a:solidFill>
              </a:endParaRPr>
            </a:p>
          </p:txBody>
        </p:sp>
        <p:sp>
          <p:nvSpPr>
            <p:cNvPr id="17" name="Rectangle 16"/>
            <p:cNvSpPr/>
            <p:nvPr/>
          </p:nvSpPr>
          <p:spPr>
            <a:xfrm>
              <a:off x="421670" y="3887179"/>
              <a:ext cx="1734772" cy="179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ko-KR" altLang="en-US">
                <a:solidFill>
                  <a:schemeClr val="tx1">
                    <a:lumMod val="75000"/>
                    <a:lumOff val="25000"/>
                  </a:schemeClr>
                </a:solidFill>
              </a:endParaRPr>
            </a:p>
          </p:txBody>
        </p:sp>
      </p:grpSp>
      <p:grpSp>
        <p:nvGrpSpPr>
          <p:cNvPr id="19464" name="Group 19"/>
          <p:cNvGrpSpPr>
            <a:grpSpLocks/>
          </p:cNvGrpSpPr>
          <p:nvPr/>
        </p:nvGrpSpPr>
        <p:grpSpPr bwMode="auto">
          <a:xfrm>
            <a:off x="4843463" y="4513263"/>
            <a:ext cx="2312987" cy="1665287"/>
            <a:chOff x="421670" y="2818111"/>
            <a:chExt cx="1734772" cy="1248833"/>
          </a:xfrm>
        </p:grpSpPr>
        <p:sp>
          <p:nvSpPr>
            <p:cNvPr id="19475" name="TextBox 20"/>
            <p:cNvSpPr txBox="1">
              <a:spLocks noChangeArrowheads="1"/>
            </p:cNvSpPr>
            <p:nvPr/>
          </p:nvSpPr>
          <p:spPr bwMode="auto">
            <a:xfrm>
              <a:off x="421670" y="2818111"/>
              <a:ext cx="1734772"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IN" altLang="en-US" sz="1400">
                <a:latin typeface="Arial" panose="020B0604020202020204" pitchFamily="34" charset="0"/>
              </a:endParaRPr>
            </a:p>
            <a:p>
              <a:pPr algn="ctr">
                <a:spcBef>
                  <a:spcPct val="0"/>
                </a:spcBef>
                <a:buFontTx/>
                <a:buNone/>
              </a:pPr>
              <a:r>
                <a:rPr lang="en-IN" altLang="en-US" sz="1400">
                  <a:latin typeface="Arial" panose="020B0604020202020204" pitchFamily="34" charset="0"/>
                </a:rPr>
                <a:t>Re-named as Department of Ayurveda, Yoga &amp; Naturopathy, Unani, Siddha and Homoeopathy (AYUSH</a:t>
              </a:r>
              <a:r>
                <a:rPr lang="en-IN" altLang="en-US" sz="1800">
                  <a:latin typeface="Arial" panose="020B0604020202020204" pitchFamily="34" charset="0"/>
                </a:rPr>
                <a:t>) </a:t>
              </a:r>
              <a:endParaRPr lang="en-GB" altLang="en-US" sz="1800">
                <a:latin typeface="Arial" panose="020B0604020202020204" pitchFamily="34" charset="0"/>
              </a:endParaRPr>
            </a:p>
          </p:txBody>
        </p:sp>
        <p:sp>
          <p:nvSpPr>
            <p:cNvPr id="22" name="Rectangle 21"/>
            <p:cNvSpPr/>
            <p:nvPr/>
          </p:nvSpPr>
          <p:spPr>
            <a:xfrm>
              <a:off x="421670" y="3887179"/>
              <a:ext cx="1734772" cy="179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ko-KR" altLang="en-US" dirty="0">
                <a:solidFill>
                  <a:schemeClr val="tx1">
                    <a:lumMod val="75000"/>
                    <a:lumOff val="25000"/>
                  </a:schemeClr>
                </a:solidFill>
              </a:endParaRPr>
            </a:p>
          </p:txBody>
        </p:sp>
      </p:grpSp>
      <p:grpSp>
        <p:nvGrpSpPr>
          <p:cNvPr id="19465" name="Group 22"/>
          <p:cNvGrpSpPr>
            <a:grpSpLocks/>
          </p:cNvGrpSpPr>
          <p:nvPr/>
        </p:nvGrpSpPr>
        <p:grpSpPr bwMode="auto">
          <a:xfrm>
            <a:off x="9307513" y="4502150"/>
            <a:ext cx="2312987" cy="1665288"/>
            <a:chOff x="421670" y="2818111"/>
            <a:chExt cx="1734772" cy="1248833"/>
          </a:xfrm>
        </p:grpSpPr>
        <p:sp>
          <p:nvSpPr>
            <p:cNvPr id="24" name="TextBox 23"/>
            <p:cNvSpPr txBox="1"/>
            <p:nvPr/>
          </p:nvSpPr>
          <p:spPr>
            <a:xfrm>
              <a:off x="421670" y="2818111"/>
              <a:ext cx="1734772" cy="253576"/>
            </a:xfrm>
            <a:prstGeom prst="rect">
              <a:avLst/>
            </a:prstGeom>
            <a:noFill/>
          </p:spPr>
          <p:txBody>
            <a:bodyPr>
              <a:spAutoFit/>
            </a:bodyPr>
            <a:lstStyle/>
            <a:p>
              <a:pPr algn="ctr">
                <a:defRPr/>
              </a:pPr>
              <a:endParaRPr lang="ko-KR" altLang="en-US" sz="1600" dirty="0">
                <a:solidFill>
                  <a:schemeClr val="tx1">
                    <a:lumMod val="75000"/>
                    <a:lumOff val="25000"/>
                  </a:schemeClr>
                </a:solidFill>
              </a:endParaRPr>
            </a:p>
          </p:txBody>
        </p:sp>
        <p:sp>
          <p:nvSpPr>
            <p:cNvPr id="25" name="Rectangle 24"/>
            <p:cNvSpPr/>
            <p:nvPr/>
          </p:nvSpPr>
          <p:spPr>
            <a:xfrm>
              <a:off x="421670" y="3887178"/>
              <a:ext cx="1734772" cy="179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ko-KR" altLang="en-US">
                <a:solidFill>
                  <a:schemeClr val="tx1">
                    <a:lumMod val="75000"/>
                    <a:lumOff val="25000"/>
                  </a:schemeClr>
                </a:solidFill>
              </a:endParaRPr>
            </a:p>
          </p:txBody>
        </p:sp>
      </p:grpSp>
      <p:sp>
        <p:nvSpPr>
          <p:cNvPr id="19467" name="Rectangle 25"/>
          <p:cNvSpPr>
            <a:spLocks noChangeArrowheads="1"/>
          </p:cNvSpPr>
          <p:nvPr/>
        </p:nvSpPr>
        <p:spPr bwMode="auto">
          <a:xfrm>
            <a:off x="765175" y="4313238"/>
            <a:ext cx="1928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IN" altLang="en-US" sz="1400">
              <a:latin typeface="Arial" panose="020B0604020202020204" pitchFamily="34" charset="0"/>
            </a:endParaRPr>
          </a:p>
          <a:p>
            <a:pPr algn="ctr">
              <a:spcBef>
                <a:spcPct val="0"/>
              </a:spcBef>
              <a:buFontTx/>
              <a:buNone/>
            </a:pPr>
            <a:endParaRPr lang="en-IN" altLang="en-US" sz="1400">
              <a:latin typeface="Arial" panose="020B0604020202020204" pitchFamily="34" charset="0"/>
            </a:endParaRPr>
          </a:p>
          <a:p>
            <a:pPr algn="ctr">
              <a:spcBef>
                <a:spcPct val="0"/>
              </a:spcBef>
              <a:buFontTx/>
              <a:buNone/>
            </a:pPr>
            <a:endParaRPr lang="en-IN" altLang="en-US" sz="1400">
              <a:latin typeface="Arial" panose="020B0604020202020204" pitchFamily="34" charset="0"/>
            </a:endParaRPr>
          </a:p>
          <a:p>
            <a:pPr algn="ctr">
              <a:spcBef>
                <a:spcPct val="0"/>
              </a:spcBef>
              <a:buFontTx/>
              <a:buNone/>
            </a:pPr>
            <a:r>
              <a:rPr lang="en-IN" altLang="en-US" sz="1400">
                <a:latin typeface="Arial" panose="020B0604020202020204" pitchFamily="34" charset="0"/>
              </a:rPr>
              <a:t>Department of Indian Systems of Medicine and Homoeopathy (ISM&amp;H) </a:t>
            </a:r>
            <a:endParaRPr lang="en-GB" altLang="en-US" sz="1400">
              <a:latin typeface="Arial" panose="020B0604020202020204" pitchFamily="34" charset="0"/>
            </a:endParaRPr>
          </a:p>
        </p:txBody>
      </p:sp>
      <p:sp>
        <p:nvSpPr>
          <p:cNvPr id="19468" name="Rectangle 29"/>
          <p:cNvSpPr>
            <a:spLocks noChangeArrowheads="1"/>
          </p:cNvSpPr>
          <p:nvPr/>
        </p:nvSpPr>
        <p:spPr bwMode="auto">
          <a:xfrm>
            <a:off x="9601200" y="4257675"/>
            <a:ext cx="20288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IN" altLang="en-US" sz="1400">
              <a:latin typeface="Arial" panose="020B0604020202020204" pitchFamily="34" charset="0"/>
            </a:endParaRPr>
          </a:p>
          <a:p>
            <a:pPr algn="ctr">
              <a:spcBef>
                <a:spcPct val="0"/>
              </a:spcBef>
              <a:buFontTx/>
              <a:buNone/>
            </a:pPr>
            <a:endParaRPr lang="en-IN" altLang="en-US" sz="1400">
              <a:latin typeface="Arial" panose="020B0604020202020204" pitchFamily="34" charset="0"/>
            </a:endParaRPr>
          </a:p>
          <a:p>
            <a:pPr algn="ctr">
              <a:spcBef>
                <a:spcPct val="0"/>
              </a:spcBef>
              <a:buFontTx/>
              <a:buNone/>
            </a:pPr>
            <a:r>
              <a:rPr lang="en-IN" altLang="en-US" sz="1400">
                <a:latin typeface="Arial" panose="020B0604020202020204" pitchFamily="34" charset="0"/>
              </a:rPr>
              <a:t>Granted the status of a full-fledged Ministry under Government of India in 2014</a:t>
            </a:r>
          </a:p>
        </p:txBody>
      </p:sp>
      <p:pic>
        <p:nvPicPr>
          <p:cNvPr id="32" name="Diagram 3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257300"/>
            <a:ext cx="4089400" cy="2184400"/>
          </a:xfrm>
          <a:prstGeom prst="rect">
            <a:avLst/>
          </a:prstGeom>
          <a:noFill/>
          <a:extLst>
            <a:ext uri="{909E8E84-426E-40DD-AFC4-6F175D3DCCD1}">
              <a14:hiddenFill xmlns:a14="http://schemas.microsoft.com/office/drawing/2010/main">
                <a:solidFill>
                  <a:srgbClr val="FFFFFF"/>
                </a:solidFill>
              </a14:hiddenFill>
            </a:ext>
          </a:extLst>
        </p:spPr>
      </p:pic>
      <p:sp>
        <p:nvSpPr>
          <p:cNvPr id="19470" name="Rectangle 32"/>
          <p:cNvSpPr>
            <a:spLocks noChangeArrowheads="1"/>
          </p:cNvSpPr>
          <p:nvPr/>
        </p:nvSpPr>
        <p:spPr bwMode="auto">
          <a:xfrm>
            <a:off x="7140575" y="4402138"/>
            <a:ext cx="2312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1200">
                <a:solidFill>
                  <a:srgbClr val="002060"/>
                </a:solidFill>
                <a:latin typeface="Arial" panose="020B0604020202020204" pitchFamily="34" charset="0"/>
              </a:rPr>
              <a:t>Sowa Rigpa  (recognized under IMCC Act, 1970 )</a:t>
            </a:r>
          </a:p>
          <a:p>
            <a:pPr algn="ctr" eaLnBrk="1" hangingPunct="1">
              <a:spcBef>
                <a:spcPct val="0"/>
              </a:spcBef>
              <a:buFontTx/>
              <a:buNone/>
            </a:pPr>
            <a:r>
              <a:rPr lang="en-IN" altLang="en-US" sz="1200">
                <a:solidFill>
                  <a:srgbClr val="002060"/>
                </a:solidFill>
                <a:latin typeface="Arial" panose="020B0604020202020204" pitchFamily="34" charset="0"/>
              </a:rPr>
              <a:t>on 16thDec, 2011</a:t>
            </a:r>
          </a:p>
        </p:txBody>
      </p:sp>
      <p:sp>
        <p:nvSpPr>
          <p:cNvPr id="34" name="Rounded Rectangle 33"/>
          <p:cNvSpPr/>
          <p:nvPr/>
        </p:nvSpPr>
        <p:spPr>
          <a:xfrm>
            <a:off x="7372350" y="1316038"/>
            <a:ext cx="4010648" cy="1855787"/>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IN" sz="1600" b="1" i="1" dirty="0">
                <a:solidFill>
                  <a:srgbClr val="002060"/>
                </a:solidFill>
                <a:latin typeface="Arial" pitchFamily="34" charset="0"/>
                <a:cs typeface="Arial" pitchFamily="34" charset="0"/>
              </a:rPr>
              <a:t>Policy formulation,</a:t>
            </a:r>
          </a:p>
          <a:p>
            <a:pPr algn="ctr" eaLnBrk="1" hangingPunct="1">
              <a:defRPr/>
            </a:pPr>
            <a:r>
              <a:rPr lang="en-IN" sz="1600" i="1" dirty="0">
                <a:solidFill>
                  <a:srgbClr val="002060"/>
                </a:solidFill>
                <a:latin typeface="Arial" pitchFamily="34" charset="0"/>
                <a:cs typeface="Arial" pitchFamily="34" charset="0"/>
              </a:rPr>
              <a:t> </a:t>
            </a:r>
            <a:r>
              <a:rPr lang="en-IN" sz="1600" b="1" i="1" dirty="0">
                <a:solidFill>
                  <a:srgbClr val="002060"/>
                </a:solidFill>
                <a:latin typeface="Arial" pitchFamily="34" charset="0"/>
                <a:cs typeface="Arial" pitchFamily="34" charset="0"/>
              </a:rPr>
              <a:t>research, education, service delivery, development for the growth, development &amp; propagation of traditional Indian systems  and  Homoeopathy  &amp; Naturopathy</a:t>
            </a:r>
          </a:p>
        </p:txBody>
      </p:sp>
      <p:sp>
        <p:nvSpPr>
          <p:cNvPr id="36" name="Right Arrow 35"/>
          <p:cNvSpPr/>
          <p:nvPr/>
        </p:nvSpPr>
        <p:spPr>
          <a:xfrm>
            <a:off x="5549900" y="2125663"/>
            <a:ext cx="143986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302870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1582400" cy="692150"/>
          </a:xfrm>
        </p:spPr>
        <p:txBody>
          <a:bodyPr rtlCol="0">
            <a:normAutofit fontScale="90000"/>
          </a:bodyPr>
          <a:lstStyle/>
          <a:p>
            <a:pPr algn="ctr" eaLnBrk="1" fontAlgn="auto" hangingPunct="1">
              <a:spcAft>
                <a:spcPts val="0"/>
              </a:spcAft>
              <a:defRPr/>
            </a:pPr>
            <a:br>
              <a:rPr lang="en-US" sz="4000" b="1" dirty="0">
                <a:solidFill>
                  <a:schemeClr val="bg2">
                    <a:lumMod val="60000"/>
                    <a:lumOff val="40000"/>
                  </a:schemeClr>
                </a:solidFill>
              </a:rPr>
            </a:br>
            <a:r>
              <a:rPr lang="en-US" sz="3100" b="1" dirty="0">
                <a:latin typeface="Arial" panose="020B0604020202020204" pitchFamily="34" charset="0"/>
                <a:cs typeface="Arial" panose="020B0604020202020204" pitchFamily="34" charset="0"/>
              </a:rPr>
              <a:t>CENTRAL ORGANIZATIONAL SET UP  </a:t>
            </a:r>
          </a:p>
        </p:txBody>
      </p:sp>
      <p:pic>
        <p:nvPicPr>
          <p:cNvPr id="4" name="SmartArt Placeholder 3"/>
          <p:cNvPicPr>
            <a:picLocks noGrp="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a:xfrm>
            <a:off x="533400" y="1249843"/>
            <a:ext cx="11315700" cy="5042195"/>
          </a:xfrm>
        </p:spPr>
      </p:pic>
      <p:sp>
        <p:nvSpPr>
          <p:cNvPr id="3" name="Footer Placeholder 2"/>
          <p:cNvSpPr>
            <a:spLocks noGrp="1"/>
          </p:cNvSpPr>
          <p:nvPr>
            <p:ph type="ftr" sz="quarter" idx="11"/>
          </p:nvPr>
        </p:nvSpPr>
        <p:spPr/>
        <p:txBody>
          <a:bodyPr/>
          <a:lstStyle/>
          <a:p>
            <a:pPr>
              <a:defRPr/>
            </a:pPr>
            <a:r>
              <a:rPr lang="en-US" dirty="0"/>
              <a:t>Ministry of AYUSH</a:t>
            </a:r>
          </a:p>
        </p:txBody>
      </p:sp>
      <p:sp>
        <p:nvSpPr>
          <p:cNvPr id="20483"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B39CAB-3663-4135-BFA8-679CD981ACF3}" type="slidenum">
              <a:rPr lang="en-US" altLang="en-US" sz="1200">
                <a:solidFill>
                  <a:srgbClr val="898989"/>
                </a:solidFill>
              </a:rPr>
              <a:pPr>
                <a:spcBef>
                  <a:spcPct val="0"/>
                </a:spcBef>
                <a:buFontTx/>
                <a:buNone/>
              </a:pPr>
              <a:t>5</a:t>
            </a:fld>
            <a:endParaRPr lang="en-US" altLang="en-US" sz="1200" dirty="0">
              <a:solidFill>
                <a:srgbClr val="898989"/>
              </a:solidFill>
            </a:endParaRPr>
          </a:p>
        </p:txBody>
      </p:sp>
      <p:sp>
        <p:nvSpPr>
          <p:cNvPr id="5" name="TextBox 4"/>
          <p:cNvSpPr txBox="1"/>
          <p:nvPr/>
        </p:nvSpPr>
        <p:spPr>
          <a:xfrm>
            <a:off x="7413523" y="4100052"/>
            <a:ext cx="1848464" cy="150810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rgbClr val="4472C4"/>
                </a:solidFill>
              </a:rPr>
              <a:t>PCIM &amp; H</a:t>
            </a:r>
          </a:p>
          <a:p>
            <a:endParaRPr lang="en-US" dirty="0"/>
          </a:p>
          <a:p>
            <a:endParaRPr lang="en-US" dirty="0"/>
          </a:p>
          <a:p>
            <a:endParaRPr lang="en-US" dirty="0"/>
          </a:p>
          <a:p>
            <a:endParaRPr lang="en-US" dirty="0"/>
          </a:p>
        </p:txBody>
      </p:sp>
      <p:sp>
        <p:nvSpPr>
          <p:cNvPr id="7" name="TextBox 6"/>
          <p:cNvSpPr txBox="1"/>
          <p:nvPr/>
        </p:nvSpPr>
        <p:spPr>
          <a:xfrm>
            <a:off x="648929" y="3962400"/>
            <a:ext cx="1465006"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Statutory bodies</a:t>
            </a:r>
          </a:p>
          <a:p>
            <a:pPr algn="ctr"/>
            <a:r>
              <a:rPr lang="en-US" b="1" dirty="0">
                <a:solidFill>
                  <a:srgbClr val="FF0000"/>
                </a:solidFill>
              </a:rPr>
              <a:t>NCISM</a:t>
            </a:r>
          </a:p>
          <a:p>
            <a:pPr algn="ctr"/>
            <a:r>
              <a:rPr lang="en-US" b="1" dirty="0">
                <a:solidFill>
                  <a:srgbClr val="FF0000"/>
                </a:solidFill>
              </a:rPr>
              <a:t>NCH</a:t>
            </a:r>
          </a:p>
        </p:txBody>
      </p:sp>
      <p:sp>
        <p:nvSpPr>
          <p:cNvPr id="8" name="TextBox 7"/>
          <p:cNvSpPr txBox="1"/>
          <p:nvPr/>
        </p:nvSpPr>
        <p:spPr>
          <a:xfrm>
            <a:off x="9549246" y="5507180"/>
            <a:ext cx="2299854" cy="492443"/>
          </a:xfrm>
          <a:prstGeom prst="rect">
            <a:avLst/>
          </a:prstGeom>
          <a:noFill/>
        </p:spPr>
        <p:txBody>
          <a:bodyPr wrap="square" rtlCol="0">
            <a:spAutoFit/>
          </a:bodyPr>
          <a:lstStyle/>
          <a:p>
            <a:pPr algn="ctr"/>
            <a:r>
              <a:rPr lang="en-IN" sz="1300" b="1" dirty="0">
                <a:latin typeface="Times New Roman" panose="02020603050405020304" pitchFamily="18" charset="0"/>
                <a:cs typeface="Times New Roman" panose="02020603050405020304" pitchFamily="18" charset="0"/>
              </a:rPr>
              <a:t>International Cooperation Section</a:t>
            </a:r>
          </a:p>
        </p:txBody>
      </p:sp>
    </p:spTree>
    <p:extLst>
      <p:ext uri="{BB962C8B-B14F-4D97-AF65-F5344CB8AC3E}">
        <p14:creationId xmlns:p14="http://schemas.microsoft.com/office/powerpoint/2010/main" val="16892125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57175"/>
            <a:ext cx="11582400" cy="1066800"/>
          </a:xfrm>
        </p:spPr>
        <p:txBody>
          <a:bodyPr rtlCol="0">
            <a:normAutofit/>
          </a:bodyPr>
          <a:lstStyle/>
          <a:p>
            <a:pPr algn="ctr" eaLnBrk="1" fontAlgn="auto" hangingPunct="1">
              <a:spcAft>
                <a:spcPts val="0"/>
              </a:spcAft>
              <a:defRPr/>
            </a:pPr>
            <a:br>
              <a:rPr lang="en-US" sz="3200" b="1" dirty="0">
                <a:solidFill>
                  <a:schemeClr val="bg2">
                    <a:lumMod val="60000"/>
                    <a:lumOff val="40000"/>
                  </a:schemeClr>
                </a:solidFill>
                <a:latin typeface="Copperplate Gothic Light" panose="020E0507020206020404" pitchFamily="34" charset="0"/>
              </a:rPr>
            </a:br>
            <a:r>
              <a:rPr lang="en-US" altLang="en-US" sz="3200" b="1" dirty="0">
                <a:latin typeface="Copperplate Gothic Light" panose="020E0507020206020404" pitchFamily="34" charset="0"/>
                <a:cs typeface="Arial" panose="020B0604020202020204" pitchFamily="34" charset="0"/>
              </a:rPr>
              <a:t>STATE LEVEL ORGANIZATIONAL SET UP</a:t>
            </a:r>
            <a:endParaRPr lang="en-US" sz="3200" b="1" dirty="0">
              <a:latin typeface="Copperplate Gothic Light" panose="020E0507020206020404" pitchFamily="34" charset="0"/>
              <a:cs typeface="Arial" panose="020B0604020202020204" pitchFamily="34" charset="0"/>
            </a:endParaRPr>
          </a:p>
        </p:txBody>
      </p:sp>
      <p:pic>
        <p:nvPicPr>
          <p:cNvPr id="4" name="SmartArt Placeholder 3"/>
          <p:cNvPicPr>
            <a:picLocks noGrp="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a:xfrm>
            <a:off x="1219200" y="1358900"/>
            <a:ext cx="10337800" cy="4445000"/>
          </a:xfrm>
        </p:spPr>
      </p:pic>
      <p:sp>
        <p:nvSpPr>
          <p:cNvPr id="3" name="Footer Placeholder 2"/>
          <p:cNvSpPr>
            <a:spLocks noGrp="1"/>
          </p:cNvSpPr>
          <p:nvPr>
            <p:ph type="ftr" sz="quarter" idx="11"/>
          </p:nvPr>
        </p:nvSpPr>
        <p:spPr/>
        <p:txBody>
          <a:bodyPr/>
          <a:lstStyle/>
          <a:p>
            <a:pPr>
              <a:defRPr/>
            </a:pPr>
            <a:r>
              <a:rPr lang="en-US" dirty="0"/>
              <a:t>Ministry of AYUSH</a:t>
            </a:r>
          </a:p>
        </p:txBody>
      </p:sp>
      <p:sp>
        <p:nvSpPr>
          <p:cNvPr id="24579"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A5F150-898D-47C0-B7D4-FB2EACE8BE96}" type="slidenum">
              <a:rPr lang="en-US" altLang="en-US" sz="1200">
                <a:solidFill>
                  <a:srgbClr val="898989"/>
                </a:solidFill>
              </a:rPr>
              <a:pPr>
                <a:spcBef>
                  <a:spcPct val="0"/>
                </a:spcBef>
                <a:buFontTx/>
                <a:buNone/>
              </a:pPr>
              <a:t>6</a:t>
            </a:fld>
            <a:endParaRPr lang="en-US" altLang="en-US" sz="1200" dirty="0">
              <a:solidFill>
                <a:srgbClr val="898989"/>
              </a:solidFill>
            </a:endParaRPr>
          </a:p>
        </p:txBody>
      </p:sp>
    </p:spTree>
    <p:extLst>
      <p:ext uri="{BB962C8B-B14F-4D97-AF65-F5344CB8AC3E}">
        <p14:creationId xmlns:p14="http://schemas.microsoft.com/office/powerpoint/2010/main" val="3421812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3E06CEB-2CCF-4648-8CDF-CEC3739F4156}"/>
              </a:ext>
            </a:extLst>
          </p:cNvPr>
          <p:cNvSpPr txBox="1">
            <a:spLocks/>
          </p:cNvSpPr>
          <p:nvPr/>
        </p:nvSpPr>
        <p:spPr>
          <a:xfrm>
            <a:off x="5958274" y="244430"/>
            <a:ext cx="4530522" cy="476640"/>
          </a:xfrm>
          <a:prstGeom prst="rect">
            <a:avLst/>
          </a:prstGeom>
        </p:spPr>
        <p:txBody>
          <a:bodyPr>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3400" b="1" dirty="0">
                <a:solidFill>
                  <a:srgbClr val="002060"/>
                </a:solidFill>
                <a:latin typeface="Times New Roman" pitchFamily="18" charset="0"/>
                <a:cs typeface="Times New Roman" pitchFamily="18" charset="0"/>
              </a:rPr>
              <a:t>AYUSH Network</a:t>
            </a:r>
            <a:endParaRPr lang="en-US" sz="1600" dirty="0">
              <a:solidFill>
                <a:srgbClr val="FF0000"/>
              </a:solidFill>
              <a:latin typeface="Arial" pitchFamily="34" charset="0"/>
              <a:cs typeface="Arial" pitchFamily="34" charset="0"/>
            </a:endParaRPr>
          </a:p>
        </p:txBody>
      </p:sp>
      <p:graphicFrame>
        <p:nvGraphicFramePr>
          <p:cNvPr id="20" name="Table 19">
            <a:extLst>
              <a:ext uri="{FF2B5EF4-FFF2-40B4-BE49-F238E27FC236}">
                <a16:creationId xmlns:a16="http://schemas.microsoft.com/office/drawing/2014/main" id="{DC359D24-D278-40B3-B8FC-FF515125C44D}"/>
              </a:ext>
            </a:extLst>
          </p:cNvPr>
          <p:cNvGraphicFramePr>
            <a:graphicFrameLocks noGrp="1"/>
          </p:cNvGraphicFramePr>
          <p:nvPr/>
        </p:nvGraphicFramePr>
        <p:xfrm>
          <a:off x="692209" y="948587"/>
          <a:ext cx="10041309" cy="5537673"/>
        </p:xfrm>
        <a:graphic>
          <a:graphicData uri="http://schemas.openxmlformats.org/drawingml/2006/table">
            <a:tbl>
              <a:tblPr firstRow="1" bandRow="1"/>
              <a:tblGrid>
                <a:gridCol w="8745149">
                  <a:extLst>
                    <a:ext uri="{9D8B030D-6E8A-4147-A177-3AD203B41FA5}">
                      <a16:colId xmlns:a16="http://schemas.microsoft.com/office/drawing/2014/main" val="20000"/>
                    </a:ext>
                  </a:extLst>
                </a:gridCol>
                <a:gridCol w="1296160">
                  <a:extLst>
                    <a:ext uri="{9D8B030D-6E8A-4147-A177-3AD203B41FA5}">
                      <a16:colId xmlns:a16="http://schemas.microsoft.com/office/drawing/2014/main" val="20001"/>
                    </a:ext>
                  </a:extLst>
                </a:gridCol>
              </a:tblGrid>
              <a:tr h="36783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endParaRPr lang="en-US" sz="1400"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endParaRPr lang="en-US" sz="1400"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4">
                              <a:lumMod val="50000"/>
                            </a:schemeClr>
                          </a:solidFill>
                          <a:latin typeface="Times New Roman" pitchFamily="18" charset="0"/>
                          <a:cs typeface="Times New Roman" pitchFamily="18" charset="0"/>
                        </a:rPr>
                        <a:t>Registered Practitioners:</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50000"/>
                            </a:schemeClr>
                          </a:solidFill>
                          <a:latin typeface="Times New Roman" pitchFamily="18" charset="0"/>
                          <a:cs typeface="Times New Roman" pitchFamily="18" charset="0"/>
                        </a:rPr>
                        <a:t>(A-443704, U-51110, S-9125, Yoga/Naturopathy-2485, H-293455)</a:t>
                      </a:r>
                      <a:endParaRPr lang="en-US" sz="1400" dirty="0">
                        <a:solidFill>
                          <a:schemeClr val="tx1">
                            <a:lumMod val="50000"/>
                          </a:schemeClr>
                        </a:solidFill>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Times New Roman" pitchFamily="18" charset="0"/>
                          <a:cs typeface="Times New Roman" pitchFamily="18" charset="0"/>
                        </a:rPr>
                        <a:t>7,99,879</a:t>
                      </a:r>
                      <a:endParaRPr lang="en-US" sz="1400" dirty="0">
                        <a:solidFill>
                          <a:srgbClr val="FF0000"/>
                        </a:solidFill>
                        <a:latin typeface="Times New Roman" pitchFamily="18" charset="0"/>
                        <a:cs typeface="Times New Roman" pitchFamily="18" charset="0"/>
                      </a:endParaRPr>
                    </a:p>
                  </a:txBody>
                  <a:tcPr marL="68582" marR="68582" marT="34271" marB="3427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0001"/>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indent="0">
                        <a:buFont typeface="Arial" charset="0"/>
                        <a:buNone/>
                      </a:pPr>
                      <a:r>
                        <a:rPr lang="en-US" sz="1400" b="1" dirty="0">
                          <a:solidFill>
                            <a:schemeClr val="accent4">
                              <a:lumMod val="50000"/>
                            </a:schemeClr>
                          </a:solidFill>
                          <a:latin typeface="Times New Roman" pitchFamily="18" charset="0"/>
                          <a:cs typeface="Times New Roman" pitchFamily="18" charset="0"/>
                        </a:rPr>
                        <a:t>Total Teaching Institutions (ASU&amp;H):</a:t>
                      </a:r>
                    </a:p>
                    <a:p>
                      <a:pPr marL="0" indent="0" algn="r">
                        <a:buFont typeface="Arial" charset="0"/>
                        <a:buNone/>
                      </a:pPr>
                      <a:r>
                        <a:rPr kumimoji="0" lang="en-US"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(A-393, U-52, S-10, Yoga/Naturopathy-26, H-221)</a:t>
                      </a:r>
                      <a:endParaRPr lang="en-US" sz="1400" b="1"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400" b="1" dirty="0">
                          <a:solidFill>
                            <a:srgbClr val="FF0000"/>
                          </a:solidFill>
                          <a:latin typeface="Times New Roman" pitchFamily="18" charset="0"/>
                          <a:cs typeface="Times New Roman" pitchFamily="18" charset="0"/>
                        </a:rPr>
                        <a:t>702</a:t>
                      </a:r>
                      <a:endParaRPr lang="en-US" sz="1400" dirty="0">
                        <a:solidFill>
                          <a:srgbClr val="FF0000"/>
                        </a:solidFill>
                        <a:latin typeface="Times New Roman" pitchFamily="18" charset="0"/>
                        <a:cs typeface="Times New Roman" pitchFamily="18" charset="0"/>
                      </a:endParaRPr>
                    </a:p>
                  </a:txBody>
                  <a:tcPr marL="68582" marR="68582" marT="34271" marB="3427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2"/>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indent="0">
                        <a:buFont typeface="Arial" charset="0"/>
                        <a:buNone/>
                      </a:pPr>
                      <a:r>
                        <a:rPr lang="en-US" sz="1400" b="1" dirty="0">
                          <a:solidFill>
                            <a:schemeClr val="accent4">
                              <a:lumMod val="50000"/>
                            </a:schemeClr>
                          </a:solidFill>
                          <a:latin typeface="Times New Roman" pitchFamily="18" charset="0"/>
                          <a:cs typeface="Times New Roman" pitchFamily="18" charset="0"/>
                        </a:rPr>
                        <a:t>Postgraduate Institutions (ASU&amp;H):</a:t>
                      </a:r>
                    </a:p>
                    <a:p>
                      <a:pPr marL="0" indent="0" algn="r">
                        <a:buFont typeface="Arial" charset="0"/>
                        <a:buNone/>
                      </a:pPr>
                      <a:r>
                        <a:rPr kumimoji="0" lang="en-US"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(A-137, U-11, S-2, Yoga/Naturopathy-3, H-50)</a:t>
                      </a:r>
                      <a:endParaRPr lang="en-US" sz="1400" b="1"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400" b="1" dirty="0">
                          <a:solidFill>
                            <a:srgbClr val="FF0000"/>
                          </a:solidFill>
                          <a:latin typeface="Times New Roman" pitchFamily="18" charset="0"/>
                          <a:cs typeface="Times New Roman" pitchFamily="18" charset="0"/>
                        </a:rPr>
                        <a:t>203</a:t>
                      </a:r>
                      <a:endParaRPr lang="en-US" sz="1400" dirty="0">
                        <a:solidFill>
                          <a:srgbClr val="FF0000"/>
                        </a:solidFill>
                        <a:latin typeface="Times New Roman" pitchFamily="18" charset="0"/>
                        <a:cs typeface="Times New Roman" pitchFamily="18" charset="0"/>
                      </a:endParaRPr>
                    </a:p>
                  </a:txBody>
                  <a:tcPr marL="68582" marR="68582" marT="34271" marB="3427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0003"/>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indent="0">
                        <a:buFont typeface="Arial" charset="0"/>
                        <a:buNone/>
                      </a:pPr>
                      <a:r>
                        <a:rPr lang="en-US" sz="1400" b="1" dirty="0">
                          <a:solidFill>
                            <a:schemeClr val="accent4">
                              <a:lumMod val="50000"/>
                            </a:schemeClr>
                          </a:solidFill>
                          <a:latin typeface="Times New Roman" pitchFamily="18" charset="0"/>
                          <a:cs typeface="Times New Roman" pitchFamily="18" charset="0"/>
                        </a:rPr>
                        <a:t>Annual Intake in Degree Courses:</a:t>
                      </a:r>
                    </a:p>
                    <a:p>
                      <a:pPr marL="0" indent="0" algn="r">
                        <a:buFont typeface="Arial" charset="0"/>
                        <a:buNone/>
                      </a:pPr>
                      <a:r>
                        <a:rPr kumimoji="0" lang="en-US"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(A-25407, U-2945, S-580, Yoga/Naturopathy-1730, H-16173)</a:t>
                      </a:r>
                      <a:endParaRPr lang="en-US" sz="1400" b="1"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400" b="1" dirty="0">
                          <a:solidFill>
                            <a:srgbClr val="FF0000"/>
                          </a:solidFill>
                          <a:latin typeface="Times New Roman" pitchFamily="18" charset="0"/>
                          <a:cs typeface="Times New Roman" pitchFamily="18" charset="0"/>
                        </a:rPr>
                        <a:t>46,835</a:t>
                      </a:r>
                      <a:endParaRPr kumimoji="0" lang="en-US" sz="1400" b="1" kern="1200" dirty="0">
                        <a:solidFill>
                          <a:srgbClr val="FF0000"/>
                        </a:solidFill>
                        <a:latin typeface="Times New Roman" pitchFamily="18" charset="0"/>
                        <a:ea typeface="+mn-ea"/>
                        <a:cs typeface="Times New Roman" pitchFamily="18" charset="0"/>
                      </a:endParaRPr>
                    </a:p>
                  </a:txBody>
                  <a:tcPr marL="68582" marR="68582" marT="34271" marB="3427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4"/>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indent="0">
                        <a:buFont typeface="Arial" charset="0"/>
                        <a:buNone/>
                      </a:pPr>
                      <a:r>
                        <a:rPr lang="en-US" sz="1400" b="1" dirty="0">
                          <a:solidFill>
                            <a:schemeClr val="accent4">
                              <a:lumMod val="50000"/>
                            </a:schemeClr>
                          </a:solidFill>
                          <a:latin typeface="Times New Roman" pitchFamily="18" charset="0"/>
                          <a:cs typeface="Times New Roman" pitchFamily="18" charset="0"/>
                        </a:rPr>
                        <a:t>Annual Intake in PG courses: </a:t>
                      </a:r>
                    </a:p>
                    <a:p>
                      <a:pPr marL="0" indent="0" algn="r">
                        <a:buFont typeface="Arial" charset="0"/>
                        <a:buNone/>
                      </a:pPr>
                      <a:r>
                        <a:rPr kumimoji="0" lang="en-US"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(A-4188, U-127, S-94, Yoga/Naturopathy-47, H-1080)</a:t>
                      </a:r>
                      <a:endParaRPr lang="en-US" sz="1400" b="1"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400" b="1" dirty="0">
                          <a:solidFill>
                            <a:srgbClr val="FF0000"/>
                          </a:solidFill>
                          <a:latin typeface="Times New Roman" pitchFamily="18" charset="0"/>
                          <a:cs typeface="Times New Roman" pitchFamily="18" charset="0"/>
                        </a:rPr>
                        <a:t>5,536</a:t>
                      </a:r>
                      <a:endParaRPr lang="en-US" sz="1400" dirty="0">
                        <a:solidFill>
                          <a:srgbClr val="FF0000"/>
                        </a:solidFill>
                        <a:latin typeface="Times New Roman" pitchFamily="18" charset="0"/>
                        <a:cs typeface="Times New Roman" pitchFamily="18" charset="0"/>
                      </a:endParaRPr>
                    </a:p>
                  </a:txBody>
                  <a:tcPr marL="68582" marR="68582" marT="34271" marB="3427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0005"/>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indent="0">
                        <a:buNone/>
                      </a:pPr>
                      <a:r>
                        <a:rPr lang="en-US" sz="1400" b="1" dirty="0">
                          <a:solidFill>
                            <a:schemeClr val="accent4">
                              <a:lumMod val="50000"/>
                            </a:schemeClr>
                          </a:solidFill>
                          <a:latin typeface="Times New Roman" pitchFamily="18" charset="0"/>
                          <a:cs typeface="Times New Roman" pitchFamily="18" charset="0"/>
                        </a:rPr>
                        <a:t>Hospitals in Government Sector:</a:t>
                      </a:r>
                    </a:p>
                    <a:p>
                      <a:pPr marL="0" indent="0" algn="r">
                        <a:buNone/>
                      </a:pPr>
                      <a:r>
                        <a:rPr kumimoji="0" lang="en-US"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(A-3205, U-267, S-298, Yoga/Naturopathy-33, H-232)</a:t>
                      </a:r>
                      <a:endParaRPr lang="en-US" sz="1400" b="1"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400" b="1" dirty="0">
                          <a:solidFill>
                            <a:srgbClr val="FF0000"/>
                          </a:solidFill>
                          <a:latin typeface="Times New Roman" pitchFamily="18" charset="0"/>
                          <a:cs typeface="Times New Roman" pitchFamily="18" charset="0"/>
                        </a:rPr>
                        <a:t>4035</a:t>
                      </a:r>
                    </a:p>
                  </a:txBody>
                  <a:tcPr marL="68582" marR="68582" marT="34271" marB="3427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6"/>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indent="0">
                        <a:buNone/>
                      </a:pPr>
                      <a:r>
                        <a:rPr lang="en-US" sz="1400" b="1" dirty="0">
                          <a:solidFill>
                            <a:schemeClr val="accent4">
                              <a:lumMod val="50000"/>
                            </a:schemeClr>
                          </a:solidFill>
                          <a:latin typeface="Times New Roman" pitchFamily="18" charset="0"/>
                          <a:cs typeface="Times New Roman" pitchFamily="18" charset="0"/>
                        </a:rPr>
                        <a:t>Dispensaries in Government Sector:</a:t>
                      </a:r>
                    </a:p>
                    <a:p>
                      <a:pPr marL="0" indent="0" algn="r">
                        <a:buNone/>
                      </a:pPr>
                      <a:r>
                        <a:rPr kumimoji="0" lang="en-US"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(A-3205, U-267, S-298, Yoga/Naturopathy-33, H-232, Sowa Rigpa-34)</a:t>
                      </a:r>
                      <a:endParaRPr lang="en-US" sz="1400" b="1"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400" b="1" dirty="0">
                          <a:solidFill>
                            <a:srgbClr val="FF0000"/>
                          </a:solidFill>
                          <a:latin typeface="Times New Roman" pitchFamily="18" charset="0"/>
                          <a:cs typeface="Times New Roman" pitchFamily="18" charset="0"/>
                        </a:rPr>
                        <a:t>27,951</a:t>
                      </a:r>
                    </a:p>
                  </a:txBody>
                  <a:tcPr marL="68582" marR="68582" marT="34271" marB="3427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0007"/>
                  </a:ext>
                </a:extLst>
              </a:tr>
              <a:tr h="64623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indent="0">
                        <a:buNone/>
                      </a:pPr>
                      <a:r>
                        <a:rPr lang="en-US" sz="1400" b="1" dirty="0">
                          <a:solidFill>
                            <a:schemeClr val="accent4">
                              <a:lumMod val="50000"/>
                            </a:schemeClr>
                          </a:solidFill>
                          <a:latin typeface="Times New Roman" pitchFamily="18" charset="0"/>
                          <a:cs typeface="Times New Roman" pitchFamily="18" charset="0"/>
                        </a:rPr>
                        <a:t>Drug Manufacturing Units:</a:t>
                      </a:r>
                      <a:r>
                        <a:rPr lang="en-US" sz="1400" b="1" dirty="0">
                          <a:latin typeface="Times New Roman" pitchFamily="18" charset="0"/>
                          <a:cs typeface="Times New Roman" pitchFamily="18" charset="0"/>
                        </a:rPr>
                        <a:t>		</a:t>
                      </a:r>
                      <a:r>
                        <a:rPr lang="en-US" sz="1400" b="1" baseline="0" dirty="0">
                          <a:latin typeface="Times New Roman" pitchFamily="18" charset="0"/>
                          <a:cs typeface="Times New Roman" pitchFamily="18" charset="0"/>
                        </a:rPr>
                        <a:t> </a:t>
                      </a:r>
                    </a:p>
                    <a:p>
                      <a:pPr marL="0" indent="0">
                        <a:buNone/>
                      </a:pPr>
                      <a:r>
                        <a:rPr kumimoji="0" lang="en-US"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(A-7718, U-625, S-214, H-397)</a:t>
                      </a:r>
                      <a:endParaRPr lang="en-US" sz="1400" b="1" dirty="0">
                        <a:latin typeface="Times New Roman" pitchFamily="18" charset="0"/>
                        <a:cs typeface="Times New Roman" pitchFamily="18" charset="0"/>
                      </a:endParaRPr>
                    </a:p>
                  </a:txBody>
                  <a:tcPr marL="68582" marR="68582" marT="34271" marB="342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400" b="1" dirty="0">
                          <a:solidFill>
                            <a:srgbClr val="FF0000"/>
                          </a:solidFill>
                          <a:latin typeface="Times New Roman" pitchFamily="18" charset="0"/>
                          <a:cs typeface="Times New Roman" pitchFamily="18" charset="0"/>
                        </a:rPr>
                        <a:t>8954</a:t>
                      </a:r>
                    </a:p>
                  </a:txBody>
                  <a:tcPr marL="68582" marR="68582" marT="34271" marB="3427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8"/>
                  </a:ext>
                </a:extLst>
              </a:tr>
            </a:tbl>
          </a:graphicData>
        </a:graphic>
      </p:graphicFrame>
      <p:sp>
        <p:nvSpPr>
          <p:cNvPr id="4" name="Slide Number Placeholder 3">
            <a:extLst>
              <a:ext uri="{FF2B5EF4-FFF2-40B4-BE49-F238E27FC236}">
                <a16:creationId xmlns:a16="http://schemas.microsoft.com/office/drawing/2014/main" id="{A92C2D20-3E0C-7246-BB7D-3054DE9D686F}"/>
              </a:ext>
            </a:extLst>
          </p:cNvPr>
          <p:cNvSpPr>
            <a:spLocks noGrp="1"/>
          </p:cNvSpPr>
          <p:nvPr>
            <p:ph type="sldNum" sz="quarter" idx="12"/>
          </p:nvPr>
        </p:nvSpPr>
        <p:spPr/>
        <p:txBody>
          <a:bodyPr/>
          <a:lstStyle/>
          <a:p>
            <a:fld id="{5D6D71D0-E172-4669-8FE3-65F53B5FFA14}" type="slidenum">
              <a:rPr lang="en-IN" smtClean="0"/>
              <a:pPr/>
              <a:t>7</a:t>
            </a:fld>
            <a:endParaRPr lang="en-IN"/>
          </a:p>
        </p:txBody>
      </p:sp>
    </p:spTree>
    <p:extLst>
      <p:ext uri="{BB962C8B-B14F-4D97-AF65-F5344CB8AC3E}">
        <p14:creationId xmlns:p14="http://schemas.microsoft.com/office/powerpoint/2010/main" val="271153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53F4E1A3-76AB-4FA2-A1F7-8D339202C024}"/>
              </a:ext>
            </a:extLst>
          </p:cNvPr>
          <p:cNvGrpSpPr/>
          <p:nvPr/>
        </p:nvGrpSpPr>
        <p:grpSpPr>
          <a:xfrm>
            <a:off x="430910" y="1066865"/>
            <a:ext cx="4013367" cy="2165758"/>
            <a:chOff x="-310466" y="952363"/>
            <a:chExt cx="4266336" cy="2165758"/>
          </a:xfrm>
        </p:grpSpPr>
        <p:sp>
          <p:nvSpPr>
            <p:cNvPr id="51" name="Google Shape;1081;p36">
              <a:extLst>
                <a:ext uri="{FF2B5EF4-FFF2-40B4-BE49-F238E27FC236}">
                  <a16:creationId xmlns:a16="http://schemas.microsoft.com/office/drawing/2014/main" id="{C0188D8D-CAA9-4BA3-9607-75813092206F}"/>
                </a:ext>
              </a:extLst>
            </p:cNvPr>
            <p:cNvSpPr/>
            <p:nvPr/>
          </p:nvSpPr>
          <p:spPr>
            <a:xfrm>
              <a:off x="3032670" y="2194921"/>
              <a:ext cx="923200" cy="923200"/>
            </a:xfrm>
            <a:prstGeom prst="ellipse">
              <a:avLst/>
            </a:prstGeom>
            <a:solidFill>
              <a:srgbClr val="5B9BD5"/>
            </a:solidFill>
            <a:ln>
              <a:noFill/>
            </a:ln>
          </p:spPr>
          <p:txBody>
            <a:bodyPr spcFirstLastPara="1" wrap="square" lIns="146280" tIns="146280" rIns="146280" bIns="146280" anchor="ctr" anchorCtr="0">
              <a:noAutofit/>
            </a:bodyPr>
            <a:lstStyle/>
            <a:p>
              <a:endParaRPr sz="2280">
                <a:solidFill>
                  <a:srgbClr val="FFFFFF"/>
                </a:solidFill>
              </a:endParaRPr>
            </a:p>
          </p:txBody>
        </p:sp>
        <p:sp>
          <p:nvSpPr>
            <p:cNvPr id="6" name="Rectangle 5">
              <a:extLst>
                <a:ext uri="{FF2B5EF4-FFF2-40B4-BE49-F238E27FC236}">
                  <a16:creationId xmlns:a16="http://schemas.microsoft.com/office/drawing/2014/main" id="{73C4CC26-C730-41F6-8A7D-3339BE5C002E}"/>
                </a:ext>
              </a:extLst>
            </p:cNvPr>
            <p:cNvSpPr/>
            <p:nvPr/>
          </p:nvSpPr>
          <p:spPr>
            <a:xfrm>
              <a:off x="-310466" y="952363"/>
              <a:ext cx="3658391" cy="8776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2668" hangingPunct="0"/>
              <a:endParaRPr lang="en-US" sz="1320" b="1" dirty="0">
                <a:solidFill>
                  <a:schemeClr val="tx1"/>
                </a:solidFill>
                <a:ea typeface="Helvetica Neue"/>
                <a:cs typeface="Helvetica Neue"/>
                <a:sym typeface="Helvetica Neue"/>
              </a:endParaRPr>
            </a:p>
            <a:p>
              <a:pPr defTabSz="772668" hangingPunct="0"/>
              <a:r>
                <a:rPr lang="en-US" sz="1320" b="1" dirty="0">
                  <a:solidFill>
                    <a:schemeClr val="tx1"/>
                  </a:solidFill>
                  <a:ea typeface="Helvetica Neue"/>
                  <a:cs typeface="Helvetica Neue"/>
                  <a:sym typeface="Helvetica Neue"/>
                </a:rPr>
                <a:t>National AYUSH Mission (NAM)</a:t>
              </a:r>
            </a:p>
            <a:p>
              <a:pPr defTabSz="772668" hangingPunct="0"/>
              <a:endParaRPr lang="en-US" sz="1320" dirty="0">
                <a:solidFill>
                  <a:schemeClr val="tx1"/>
                </a:solidFill>
                <a:ea typeface="Helvetica Neue"/>
                <a:cs typeface="Helvetica Neue"/>
                <a:sym typeface="Helvetica Neue"/>
              </a:endParaRPr>
            </a:p>
          </p:txBody>
        </p:sp>
        <p:sp>
          <p:nvSpPr>
            <p:cNvPr id="52" name="Google Shape;1083;p36">
              <a:extLst>
                <a:ext uri="{FF2B5EF4-FFF2-40B4-BE49-F238E27FC236}">
                  <a16:creationId xmlns:a16="http://schemas.microsoft.com/office/drawing/2014/main" id="{0FC57B47-70B8-4E12-99CA-4A3F5CB6D751}"/>
                </a:ext>
              </a:extLst>
            </p:cNvPr>
            <p:cNvSpPr/>
            <p:nvPr/>
          </p:nvSpPr>
          <p:spPr>
            <a:xfrm>
              <a:off x="3178640" y="2347063"/>
              <a:ext cx="641600" cy="6416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rgbClr val="4472C4"/>
                  </a:solidFill>
                  <a:ea typeface="Fira Sans Extra Condensed Medium"/>
                  <a:cs typeface="Fira Sans Extra Condensed Medium"/>
                  <a:sym typeface="Fira Sans Extra Condensed Medium"/>
                </a:rPr>
                <a:t>09</a:t>
              </a:r>
              <a:endParaRPr sz="1440" dirty="0">
                <a:solidFill>
                  <a:srgbClr val="4472C4"/>
                </a:solidFill>
                <a:ea typeface="Fira Sans Extra Condensed Medium"/>
                <a:cs typeface="Fira Sans Extra Condensed Medium"/>
                <a:sym typeface="Fira Sans Extra Condensed Medium"/>
              </a:endParaRPr>
            </a:p>
          </p:txBody>
        </p:sp>
      </p:grpSp>
      <p:grpSp>
        <p:nvGrpSpPr>
          <p:cNvPr id="9" name="Group 53">
            <a:extLst>
              <a:ext uri="{FF2B5EF4-FFF2-40B4-BE49-F238E27FC236}">
                <a16:creationId xmlns:a16="http://schemas.microsoft.com/office/drawing/2014/main" id="{8AECA86E-BB20-49A5-B11C-8385C42619E9}"/>
              </a:ext>
            </a:extLst>
          </p:cNvPr>
          <p:cNvGrpSpPr/>
          <p:nvPr/>
        </p:nvGrpSpPr>
        <p:grpSpPr>
          <a:xfrm>
            <a:off x="465389" y="1134004"/>
            <a:ext cx="3966591" cy="1891201"/>
            <a:chOff x="46597" y="1147817"/>
            <a:chExt cx="4339516" cy="1891200"/>
          </a:xfrm>
        </p:grpSpPr>
        <p:sp>
          <p:nvSpPr>
            <p:cNvPr id="55" name="Rectangle 54">
              <a:extLst>
                <a:ext uri="{FF2B5EF4-FFF2-40B4-BE49-F238E27FC236}">
                  <a16:creationId xmlns:a16="http://schemas.microsoft.com/office/drawing/2014/main" id="{DB39F7C1-0377-46BD-B74F-EA6A53FB2C02}"/>
                </a:ext>
              </a:extLst>
            </p:cNvPr>
            <p:cNvSpPr/>
            <p:nvPr/>
          </p:nvSpPr>
          <p:spPr>
            <a:xfrm>
              <a:off x="46597" y="2221831"/>
              <a:ext cx="3421327" cy="8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2668" hangingPunct="0"/>
              <a:r>
                <a:rPr lang="en-US" sz="1320" b="1" dirty="0">
                  <a:solidFill>
                    <a:schemeClr val="tx1"/>
                  </a:solidFill>
                  <a:sym typeface="Helvetica Neue"/>
                </a:rPr>
                <a:t>Champion Service Sector Scheme</a:t>
              </a:r>
            </a:p>
          </p:txBody>
        </p:sp>
        <p:sp>
          <p:nvSpPr>
            <p:cNvPr id="56" name="Google Shape;1081;p36">
              <a:extLst>
                <a:ext uri="{FF2B5EF4-FFF2-40B4-BE49-F238E27FC236}">
                  <a16:creationId xmlns:a16="http://schemas.microsoft.com/office/drawing/2014/main" id="{1A9A6FE1-4287-4388-B996-89DDCF98EABD}"/>
                </a:ext>
              </a:extLst>
            </p:cNvPr>
            <p:cNvSpPr/>
            <p:nvPr/>
          </p:nvSpPr>
          <p:spPr>
            <a:xfrm>
              <a:off x="3462913" y="1147817"/>
              <a:ext cx="923200" cy="923200"/>
            </a:xfrm>
            <a:prstGeom prst="ellipse">
              <a:avLst/>
            </a:prstGeom>
            <a:solidFill>
              <a:schemeClr val="accent1"/>
            </a:solidFill>
            <a:ln>
              <a:noFill/>
            </a:ln>
          </p:spPr>
          <p:txBody>
            <a:bodyPr spcFirstLastPara="1" wrap="square" lIns="146280" tIns="146280" rIns="146280" bIns="146280" anchor="ctr" anchorCtr="0">
              <a:noAutofit/>
            </a:bodyPr>
            <a:lstStyle/>
            <a:p>
              <a:endParaRPr sz="2280">
                <a:solidFill>
                  <a:srgbClr val="FFFFFF"/>
                </a:solidFill>
              </a:endParaRPr>
            </a:p>
          </p:txBody>
        </p:sp>
        <p:sp>
          <p:nvSpPr>
            <p:cNvPr id="63" name="Google Shape;1083;p36">
              <a:extLst>
                <a:ext uri="{FF2B5EF4-FFF2-40B4-BE49-F238E27FC236}">
                  <a16:creationId xmlns:a16="http://schemas.microsoft.com/office/drawing/2014/main" id="{03EE435E-E672-40EC-8108-1D36FCF2A810}"/>
                </a:ext>
              </a:extLst>
            </p:cNvPr>
            <p:cNvSpPr/>
            <p:nvPr/>
          </p:nvSpPr>
          <p:spPr>
            <a:xfrm>
              <a:off x="3620158" y="1302077"/>
              <a:ext cx="641600" cy="6416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chemeClr val="accent1"/>
                  </a:solidFill>
                  <a:ea typeface="Fira Sans Extra Condensed Medium"/>
                  <a:cs typeface="Fira Sans Extra Condensed Medium"/>
                  <a:sym typeface="Fira Sans Extra Condensed Medium"/>
                </a:rPr>
                <a:t>10</a:t>
              </a:r>
              <a:endParaRPr sz="1440" dirty="0">
                <a:solidFill>
                  <a:schemeClr val="accent1"/>
                </a:solidFill>
                <a:ea typeface="Fira Sans Extra Condensed Medium"/>
                <a:cs typeface="Fira Sans Extra Condensed Medium"/>
                <a:sym typeface="Fira Sans Extra Condensed Medium"/>
              </a:endParaRPr>
            </a:p>
          </p:txBody>
        </p:sp>
      </p:grpSp>
      <p:cxnSp>
        <p:nvCxnSpPr>
          <p:cNvPr id="82" name="Google Shape;1094;p36">
            <a:extLst>
              <a:ext uri="{FF2B5EF4-FFF2-40B4-BE49-F238E27FC236}">
                <a16:creationId xmlns:a16="http://schemas.microsoft.com/office/drawing/2014/main" id="{9EA61BAA-F537-4072-93A9-CDF5A81AC1DB}"/>
              </a:ext>
            </a:extLst>
          </p:cNvPr>
          <p:cNvCxnSpPr>
            <a:cxnSpLocks/>
          </p:cNvCxnSpPr>
          <p:nvPr/>
        </p:nvCxnSpPr>
        <p:spPr>
          <a:xfrm flipV="1">
            <a:off x="4347677" y="3809116"/>
            <a:ext cx="1471576" cy="1259801"/>
          </a:xfrm>
          <a:prstGeom prst="straightConnector1">
            <a:avLst/>
          </a:prstGeom>
          <a:noFill/>
          <a:ln w="19050" cap="flat" cmpd="sng">
            <a:solidFill>
              <a:srgbClr val="4472C4"/>
            </a:solidFill>
            <a:prstDash val="lgDash"/>
            <a:round/>
            <a:headEnd type="none" w="med" len="med"/>
            <a:tailEnd type="none" w="med" len="med"/>
          </a:ln>
        </p:spPr>
      </p:cxnSp>
      <p:cxnSp>
        <p:nvCxnSpPr>
          <p:cNvPr id="81" name="Google Shape;1090;p36">
            <a:extLst>
              <a:ext uri="{FF2B5EF4-FFF2-40B4-BE49-F238E27FC236}">
                <a16:creationId xmlns:a16="http://schemas.microsoft.com/office/drawing/2014/main" id="{0ABB1C5B-5546-4A1D-8BAA-74001407CBE7}"/>
              </a:ext>
            </a:extLst>
          </p:cNvPr>
          <p:cNvCxnSpPr>
            <a:cxnSpLocks/>
            <a:stCxn id="90" idx="7"/>
          </p:cNvCxnSpPr>
          <p:nvPr/>
        </p:nvCxnSpPr>
        <p:spPr>
          <a:xfrm flipV="1">
            <a:off x="4068905" y="3246477"/>
            <a:ext cx="1540396" cy="446960"/>
          </a:xfrm>
          <a:prstGeom prst="straightConnector1">
            <a:avLst/>
          </a:prstGeom>
          <a:noFill/>
          <a:ln w="19050" cap="flat" cmpd="sng">
            <a:solidFill>
              <a:srgbClr val="4472C4"/>
            </a:solidFill>
            <a:prstDash val="lgDash"/>
            <a:round/>
            <a:headEnd type="none" w="med" len="med"/>
            <a:tailEnd type="none" w="med" len="med"/>
          </a:ln>
        </p:spPr>
      </p:cxnSp>
      <p:cxnSp>
        <p:nvCxnSpPr>
          <p:cNvPr id="80" name="Google Shape;1086;p36">
            <a:extLst>
              <a:ext uri="{FF2B5EF4-FFF2-40B4-BE49-F238E27FC236}">
                <a16:creationId xmlns:a16="http://schemas.microsoft.com/office/drawing/2014/main" id="{63E0E2CF-3D72-4311-B497-826DBEEE1CD4}"/>
              </a:ext>
            </a:extLst>
          </p:cNvPr>
          <p:cNvCxnSpPr>
            <a:cxnSpLocks/>
          </p:cNvCxnSpPr>
          <p:nvPr/>
        </p:nvCxnSpPr>
        <p:spPr>
          <a:xfrm>
            <a:off x="4348617" y="3033815"/>
            <a:ext cx="1480232" cy="775300"/>
          </a:xfrm>
          <a:prstGeom prst="straightConnector1">
            <a:avLst/>
          </a:prstGeom>
          <a:noFill/>
          <a:ln w="19050" cap="flat" cmpd="sng">
            <a:solidFill>
              <a:srgbClr val="4472C4"/>
            </a:solidFill>
            <a:prstDash val="lgDash"/>
            <a:round/>
            <a:headEnd type="none" w="med" len="med"/>
            <a:tailEnd type="none" w="med" len="med"/>
          </a:ln>
        </p:spPr>
      </p:cxnSp>
      <p:cxnSp>
        <p:nvCxnSpPr>
          <p:cNvPr id="79" name="Google Shape;1082;p36">
            <a:extLst>
              <a:ext uri="{FF2B5EF4-FFF2-40B4-BE49-F238E27FC236}">
                <a16:creationId xmlns:a16="http://schemas.microsoft.com/office/drawing/2014/main" id="{8DC07068-A416-4938-948B-D556488BFA00}"/>
              </a:ext>
            </a:extLst>
          </p:cNvPr>
          <p:cNvCxnSpPr>
            <a:cxnSpLocks/>
          </p:cNvCxnSpPr>
          <p:nvPr/>
        </p:nvCxnSpPr>
        <p:spPr>
          <a:xfrm flipH="1" flipV="1">
            <a:off x="4243230" y="1939115"/>
            <a:ext cx="1613008" cy="1728492"/>
          </a:xfrm>
          <a:prstGeom prst="straightConnector1">
            <a:avLst/>
          </a:prstGeom>
          <a:noFill/>
          <a:ln w="19050" cap="flat" cmpd="sng">
            <a:solidFill>
              <a:schemeClr val="accent1"/>
            </a:solidFill>
            <a:prstDash val="lgDash"/>
            <a:round/>
            <a:headEnd type="none" w="med" len="med"/>
            <a:tailEnd type="none" w="med" len="med"/>
          </a:ln>
        </p:spPr>
      </p:cxnSp>
      <p:sp>
        <p:nvSpPr>
          <p:cNvPr id="65" name="Title 1">
            <a:extLst>
              <a:ext uri="{FF2B5EF4-FFF2-40B4-BE49-F238E27FC236}">
                <a16:creationId xmlns:a16="http://schemas.microsoft.com/office/drawing/2014/main" id="{CAD57E65-14A8-4630-91F6-ADF8577AF1FF}"/>
              </a:ext>
            </a:extLst>
          </p:cNvPr>
          <p:cNvSpPr txBox="1">
            <a:spLocks/>
          </p:cNvSpPr>
          <p:nvPr/>
        </p:nvSpPr>
        <p:spPr>
          <a:xfrm>
            <a:off x="1304487" y="48185"/>
            <a:ext cx="7980997" cy="807403"/>
          </a:xfrm>
          <a:prstGeom prst="rect">
            <a:avLst/>
          </a:prstGeom>
        </p:spPr>
        <p:txBody>
          <a:bodyPr vert="horz" lIns="85588" tIns="42794" rIns="85588" bIns="4279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5878">
              <a:defRPr/>
            </a:pPr>
            <a:r>
              <a:rPr lang="en-US" sz="3360" dirty="0">
                <a:solidFill>
                  <a:prstClr val="black"/>
                </a:solidFill>
                <a:latin typeface="+mn-lt"/>
              </a:rPr>
              <a:t>MAJOR INITIATIVES BY MINISTRY OF AYUSH </a:t>
            </a:r>
            <a:endParaRPr lang="en-IN" sz="3360" dirty="0">
              <a:solidFill>
                <a:prstClr val="black"/>
              </a:solidFill>
              <a:latin typeface="+mn-lt"/>
            </a:endParaRPr>
          </a:p>
        </p:txBody>
      </p:sp>
      <p:sp>
        <p:nvSpPr>
          <p:cNvPr id="67" name="Rectangle 66">
            <a:extLst>
              <a:ext uri="{FF2B5EF4-FFF2-40B4-BE49-F238E27FC236}">
                <a16:creationId xmlns:a16="http://schemas.microsoft.com/office/drawing/2014/main" id="{154428A9-0E65-45D1-BDF6-20B805AB7E7C}"/>
              </a:ext>
            </a:extLst>
          </p:cNvPr>
          <p:cNvSpPr/>
          <p:nvPr/>
        </p:nvSpPr>
        <p:spPr>
          <a:xfrm rot="16200000" flipH="1">
            <a:off x="6022650" y="-4659953"/>
            <a:ext cx="104944" cy="10972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dirty="0">
              <a:solidFill>
                <a:srgbClr val="000000"/>
              </a:solidFill>
              <a:cs typeface="Times New Roman" panose="02020603050405020304" pitchFamily="18" charset="0"/>
            </a:endParaRPr>
          </a:p>
        </p:txBody>
      </p:sp>
      <p:sp>
        <p:nvSpPr>
          <p:cNvPr id="68" name="Google Shape;164;p19">
            <a:extLst>
              <a:ext uri="{FF2B5EF4-FFF2-40B4-BE49-F238E27FC236}">
                <a16:creationId xmlns:a16="http://schemas.microsoft.com/office/drawing/2014/main" id="{2FE6190F-B632-4E30-BD91-7B786F8B0664}"/>
              </a:ext>
            </a:extLst>
          </p:cNvPr>
          <p:cNvSpPr/>
          <p:nvPr/>
        </p:nvSpPr>
        <p:spPr>
          <a:xfrm>
            <a:off x="963280" y="152099"/>
            <a:ext cx="313470" cy="398100"/>
          </a:xfrm>
          <a:prstGeom prst="rect">
            <a:avLst/>
          </a:prstGeom>
          <a:solidFill>
            <a:srgbClr val="0070C0"/>
          </a:solidFill>
          <a:ln>
            <a:noFill/>
          </a:ln>
        </p:spPr>
        <p:txBody>
          <a:bodyPr spcFirstLastPara="1" wrap="square" lIns="85574" tIns="85574" rIns="85574" bIns="85574" anchor="ctr" anchorCtr="0">
            <a:noAutofit/>
          </a:bodyPr>
          <a:lstStyle/>
          <a:p>
            <a:pPr defTabSz="855878">
              <a:buClr>
                <a:srgbClr val="000000"/>
              </a:buClr>
              <a:defRPr/>
            </a:pPr>
            <a:endParaRPr sz="1320" kern="0">
              <a:solidFill>
                <a:srgbClr val="000000"/>
              </a:solidFill>
              <a:cs typeface="Times New Roman" panose="02020603050405020304" pitchFamily="18" charset="0"/>
              <a:sym typeface="Arial"/>
            </a:endParaRPr>
          </a:p>
        </p:txBody>
      </p:sp>
      <p:sp>
        <p:nvSpPr>
          <p:cNvPr id="100" name="Rectangle 99">
            <a:extLst>
              <a:ext uri="{FF2B5EF4-FFF2-40B4-BE49-F238E27FC236}">
                <a16:creationId xmlns:a16="http://schemas.microsoft.com/office/drawing/2014/main" id="{7E5282E1-AE37-485C-BEAE-28FC0118DF57}"/>
              </a:ext>
            </a:extLst>
          </p:cNvPr>
          <p:cNvSpPr/>
          <p:nvPr/>
        </p:nvSpPr>
        <p:spPr>
          <a:xfrm rot="16200000" flipH="1">
            <a:off x="6050388" y="-4659953"/>
            <a:ext cx="104944" cy="10972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defTabSz="855878">
              <a:defRPr/>
            </a:pPr>
            <a:endParaRPr lang="en-US" sz="1680" dirty="0">
              <a:solidFill>
                <a:srgbClr val="000000"/>
              </a:solidFill>
              <a:cs typeface="Times New Roman" panose="02020603050405020304" pitchFamily="18" charset="0"/>
            </a:endParaRPr>
          </a:p>
        </p:txBody>
      </p:sp>
      <p:sp>
        <p:nvSpPr>
          <p:cNvPr id="101" name="Google Shape;164;p19">
            <a:extLst>
              <a:ext uri="{FF2B5EF4-FFF2-40B4-BE49-F238E27FC236}">
                <a16:creationId xmlns:a16="http://schemas.microsoft.com/office/drawing/2014/main" id="{ACCA40C5-2980-4B9F-8EA0-CF09460CF7E6}"/>
              </a:ext>
            </a:extLst>
          </p:cNvPr>
          <p:cNvSpPr/>
          <p:nvPr/>
        </p:nvSpPr>
        <p:spPr>
          <a:xfrm>
            <a:off x="963279" y="152099"/>
            <a:ext cx="313470" cy="398100"/>
          </a:xfrm>
          <a:prstGeom prst="rect">
            <a:avLst/>
          </a:prstGeom>
          <a:solidFill>
            <a:srgbClr val="0070C0"/>
          </a:solidFill>
          <a:ln>
            <a:noFill/>
          </a:ln>
        </p:spPr>
        <p:txBody>
          <a:bodyPr spcFirstLastPara="1" wrap="square" lIns="85574" tIns="85574" rIns="85574" bIns="85574" anchor="ctr" anchorCtr="0">
            <a:noAutofit/>
          </a:bodyPr>
          <a:lstStyle/>
          <a:p>
            <a:pPr defTabSz="855878">
              <a:buClr>
                <a:srgbClr val="000000"/>
              </a:buClr>
              <a:defRPr/>
            </a:pPr>
            <a:endParaRPr sz="1320" kern="0">
              <a:solidFill>
                <a:srgbClr val="000000"/>
              </a:solidFill>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D0D013C4-FB17-4D17-B5C1-2B478CC7A9B2}"/>
              </a:ext>
            </a:extLst>
          </p:cNvPr>
          <p:cNvSpPr txBox="1"/>
          <p:nvPr/>
        </p:nvSpPr>
        <p:spPr>
          <a:xfrm>
            <a:off x="3462219" y="3298275"/>
            <a:ext cx="5742226" cy="418823"/>
          </a:xfrm>
          <a:prstGeom prst="rect">
            <a:avLst/>
          </a:prstGeom>
          <a:noFill/>
        </p:spPr>
        <p:txBody>
          <a:bodyPr wrap="square" lIns="85588" tIns="42794" rIns="85588" bIns="42794">
            <a:spAutoFit/>
          </a:bodyPr>
          <a:lstStyle/>
          <a:p>
            <a:r>
              <a:rPr lang="en-IN" sz="2160"/>
              <a:t> </a:t>
            </a:r>
          </a:p>
        </p:txBody>
      </p:sp>
      <p:sp>
        <p:nvSpPr>
          <p:cNvPr id="12" name="TextBox 11">
            <a:extLst>
              <a:ext uri="{FF2B5EF4-FFF2-40B4-BE49-F238E27FC236}">
                <a16:creationId xmlns:a16="http://schemas.microsoft.com/office/drawing/2014/main" id="{40C46B82-05C1-4C7D-BA1E-2B816EAEFACC}"/>
              </a:ext>
            </a:extLst>
          </p:cNvPr>
          <p:cNvSpPr txBox="1"/>
          <p:nvPr/>
        </p:nvSpPr>
        <p:spPr>
          <a:xfrm>
            <a:off x="3462219" y="3298275"/>
            <a:ext cx="5742226" cy="418823"/>
          </a:xfrm>
          <a:prstGeom prst="rect">
            <a:avLst/>
          </a:prstGeom>
          <a:noFill/>
        </p:spPr>
        <p:txBody>
          <a:bodyPr wrap="square" lIns="85588" tIns="42794" rIns="85588" bIns="42794">
            <a:spAutoFit/>
          </a:bodyPr>
          <a:lstStyle/>
          <a:p>
            <a:r>
              <a:rPr lang="en-IN" sz="2160"/>
              <a:t> </a:t>
            </a:r>
          </a:p>
        </p:txBody>
      </p:sp>
      <p:sp>
        <p:nvSpPr>
          <p:cNvPr id="14" name="TextBox 13">
            <a:extLst>
              <a:ext uri="{FF2B5EF4-FFF2-40B4-BE49-F238E27FC236}">
                <a16:creationId xmlns:a16="http://schemas.microsoft.com/office/drawing/2014/main" id="{FFA0BD9A-81D5-42E7-BEC7-5DD611A216AE}"/>
              </a:ext>
            </a:extLst>
          </p:cNvPr>
          <p:cNvSpPr txBox="1"/>
          <p:nvPr/>
        </p:nvSpPr>
        <p:spPr>
          <a:xfrm>
            <a:off x="3462219" y="3298275"/>
            <a:ext cx="5742226" cy="418823"/>
          </a:xfrm>
          <a:prstGeom prst="rect">
            <a:avLst/>
          </a:prstGeom>
          <a:noFill/>
        </p:spPr>
        <p:txBody>
          <a:bodyPr wrap="square" lIns="85588" tIns="42794" rIns="85588" bIns="42794">
            <a:spAutoFit/>
          </a:bodyPr>
          <a:lstStyle/>
          <a:p>
            <a:r>
              <a:rPr lang="en-IN" sz="2160"/>
              <a:t> </a:t>
            </a:r>
          </a:p>
        </p:txBody>
      </p:sp>
      <p:grpSp>
        <p:nvGrpSpPr>
          <p:cNvPr id="2" name="Google Shape;1080;p36">
            <a:extLst>
              <a:ext uri="{FF2B5EF4-FFF2-40B4-BE49-F238E27FC236}">
                <a16:creationId xmlns:a16="http://schemas.microsoft.com/office/drawing/2014/main" id="{8BC8C290-0931-4A25-A800-6AA6A58BF500}"/>
              </a:ext>
            </a:extLst>
          </p:cNvPr>
          <p:cNvGrpSpPr/>
          <p:nvPr/>
        </p:nvGrpSpPr>
        <p:grpSpPr>
          <a:xfrm>
            <a:off x="5819248" y="966871"/>
            <a:ext cx="5880995" cy="2380006"/>
            <a:chOff x="1816044" y="1201211"/>
            <a:chExt cx="4740864" cy="1785003"/>
          </a:xfrm>
        </p:grpSpPr>
        <p:sp>
          <p:nvSpPr>
            <p:cNvPr id="28" name="Google Shape;1067;p36">
              <a:extLst>
                <a:ext uri="{FF2B5EF4-FFF2-40B4-BE49-F238E27FC236}">
                  <a16:creationId xmlns:a16="http://schemas.microsoft.com/office/drawing/2014/main" id="{B6DA608D-E669-448C-9EAF-E089BE34EFEA}"/>
                </a:ext>
              </a:extLst>
            </p:cNvPr>
            <p:cNvSpPr/>
            <p:nvPr/>
          </p:nvSpPr>
          <p:spPr>
            <a:xfrm>
              <a:off x="3224035" y="1201211"/>
              <a:ext cx="3332873" cy="720108"/>
            </a:xfrm>
            <a:prstGeom prst="rect">
              <a:avLst/>
            </a:prstGeom>
            <a:solidFill>
              <a:schemeClr val="lt2"/>
            </a:solidFill>
            <a:ln>
              <a:noFill/>
            </a:ln>
          </p:spPr>
          <p:txBody>
            <a:bodyPr spcFirstLastPara="1" wrap="square" lIns="877800" tIns="146280" rIns="292600" bIns="146280" anchor="ctr" anchorCtr="0">
              <a:noAutofit/>
            </a:bodyPr>
            <a:lstStyle/>
            <a:p>
              <a:pPr defTabSz="772668" hangingPunct="0"/>
              <a:r>
                <a:rPr lang="en-US" sz="1320" b="1" dirty="0">
                  <a:ea typeface="Helvetica Neue"/>
                  <a:cs typeface="Helvetica Neue"/>
                  <a:sym typeface="Helvetica Neue"/>
                </a:rPr>
                <a:t>New Legislations enacted</a:t>
              </a:r>
            </a:p>
            <a:p>
              <a:pPr marL="267462" indent="-267462" defTabSz="772668" hangingPunct="0">
                <a:buFont typeface="Wingdings" panose="05000000000000000000" pitchFamily="2" charset="2"/>
                <a:buChar char="q"/>
              </a:pPr>
              <a:r>
                <a:rPr lang="en-US" sz="1320" dirty="0">
                  <a:ea typeface="Helvetica Neue"/>
                  <a:cs typeface="Helvetica Neue"/>
                  <a:sym typeface="Helvetica Neue"/>
                </a:rPr>
                <a:t>NCIM Act, 2020</a:t>
              </a:r>
            </a:p>
            <a:p>
              <a:pPr marL="267462" indent="-267462" defTabSz="772668" hangingPunct="0">
                <a:buFont typeface="Wingdings" panose="05000000000000000000" pitchFamily="2" charset="2"/>
                <a:buChar char="q"/>
              </a:pPr>
              <a:r>
                <a:rPr lang="en-US" sz="1320" dirty="0">
                  <a:ea typeface="Helvetica Neue"/>
                  <a:cs typeface="Helvetica Neue"/>
                  <a:sym typeface="Helvetica Neue"/>
                </a:rPr>
                <a:t>NCH Act, 2020</a:t>
              </a:r>
            </a:p>
          </p:txBody>
        </p:sp>
        <p:sp>
          <p:nvSpPr>
            <p:cNvPr id="29" name="Google Shape;1081;p36">
              <a:extLst>
                <a:ext uri="{FF2B5EF4-FFF2-40B4-BE49-F238E27FC236}">
                  <a16:creationId xmlns:a16="http://schemas.microsoft.com/office/drawing/2014/main" id="{11F08E43-B2A7-48D4-9AAE-15BE1AE337B7}"/>
                </a:ext>
              </a:extLst>
            </p:cNvPr>
            <p:cNvSpPr/>
            <p:nvPr/>
          </p:nvSpPr>
          <p:spPr>
            <a:xfrm>
              <a:off x="2830813" y="1272713"/>
              <a:ext cx="692400" cy="692400"/>
            </a:xfrm>
            <a:prstGeom prst="ellipse">
              <a:avLst/>
            </a:prstGeom>
            <a:solidFill>
              <a:schemeClr val="accent1"/>
            </a:solidFill>
            <a:ln>
              <a:noFill/>
            </a:ln>
          </p:spPr>
          <p:txBody>
            <a:bodyPr spcFirstLastPara="1" wrap="square" lIns="146280" tIns="146280" rIns="146280" bIns="146280" anchor="ctr" anchorCtr="0">
              <a:noAutofit/>
            </a:bodyPr>
            <a:lstStyle/>
            <a:p>
              <a:endParaRPr sz="2280">
                <a:solidFill>
                  <a:srgbClr val="FFFFFF"/>
                </a:solidFill>
              </a:endParaRPr>
            </a:p>
          </p:txBody>
        </p:sp>
        <p:cxnSp>
          <p:nvCxnSpPr>
            <p:cNvPr id="30" name="Google Shape;1082;p36">
              <a:extLst>
                <a:ext uri="{FF2B5EF4-FFF2-40B4-BE49-F238E27FC236}">
                  <a16:creationId xmlns:a16="http://schemas.microsoft.com/office/drawing/2014/main" id="{2703B596-9B4E-4AD4-B0B5-17299C2952E8}"/>
                </a:ext>
              </a:extLst>
            </p:cNvPr>
            <p:cNvCxnSpPr>
              <a:cxnSpLocks/>
              <a:endCxn id="29" idx="3"/>
            </p:cNvCxnSpPr>
            <p:nvPr/>
          </p:nvCxnSpPr>
          <p:spPr>
            <a:xfrm flipV="1">
              <a:off x="1816044" y="1863713"/>
              <a:ext cx="1116169" cy="1122501"/>
            </a:xfrm>
            <a:prstGeom prst="straightConnector1">
              <a:avLst/>
            </a:prstGeom>
            <a:noFill/>
            <a:ln w="19050" cap="flat" cmpd="sng">
              <a:solidFill>
                <a:srgbClr val="4472C4"/>
              </a:solidFill>
              <a:prstDash val="lgDash"/>
              <a:round/>
              <a:headEnd type="none" w="med" len="med"/>
              <a:tailEnd type="none" w="med" len="med"/>
            </a:ln>
          </p:spPr>
        </p:cxnSp>
        <p:sp>
          <p:nvSpPr>
            <p:cNvPr id="31" name="Google Shape;1083;p36">
              <a:extLst>
                <a:ext uri="{FF2B5EF4-FFF2-40B4-BE49-F238E27FC236}">
                  <a16:creationId xmlns:a16="http://schemas.microsoft.com/office/drawing/2014/main" id="{5EABD1B4-DA50-4265-8197-57F84C410841}"/>
                </a:ext>
              </a:extLst>
            </p:cNvPr>
            <p:cNvSpPr/>
            <p:nvPr/>
          </p:nvSpPr>
          <p:spPr>
            <a:xfrm>
              <a:off x="2936425" y="1378325"/>
              <a:ext cx="481200" cy="4812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chemeClr val="accent1"/>
                  </a:solidFill>
                  <a:ea typeface="Fira Sans Extra Condensed Medium"/>
                  <a:cs typeface="Fira Sans Extra Condensed Medium"/>
                  <a:sym typeface="Fira Sans Extra Condensed Medium"/>
                </a:rPr>
                <a:t>01</a:t>
              </a:r>
              <a:endParaRPr sz="1440">
                <a:solidFill>
                  <a:schemeClr val="accent1"/>
                </a:solidFill>
                <a:ea typeface="Fira Sans Extra Condensed Medium"/>
                <a:cs typeface="Fira Sans Extra Condensed Medium"/>
                <a:sym typeface="Fira Sans Extra Condensed Medium"/>
              </a:endParaRPr>
            </a:p>
          </p:txBody>
        </p:sp>
      </p:grpSp>
      <p:grpSp>
        <p:nvGrpSpPr>
          <p:cNvPr id="3" name="Google Shape;1084;p36">
            <a:extLst>
              <a:ext uri="{FF2B5EF4-FFF2-40B4-BE49-F238E27FC236}">
                <a16:creationId xmlns:a16="http://schemas.microsoft.com/office/drawing/2014/main" id="{6B079D41-3F9D-4649-97DB-9F5CE4BCC08C}"/>
              </a:ext>
            </a:extLst>
          </p:cNvPr>
          <p:cNvGrpSpPr/>
          <p:nvPr/>
        </p:nvGrpSpPr>
        <p:grpSpPr>
          <a:xfrm>
            <a:off x="5783626" y="2011966"/>
            <a:ext cx="5916618" cy="1378561"/>
            <a:chOff x="1704007" y="1721680"/>
            <a:chExt cx="4838028" cy="1184757"/>
          </a:xfrm>
        </p:grpSpPr>
        <p:sp>
          <p:nvSpPr>
            <p:cNvPr id="33" name="Google Shape;1071;p36">
              <a:extLst>
                <a:ext uri="{FF2B5EF4-FFF2-40B4-BE49-F238E27FC236}">
                  <a16:creationId xmlns:a16="http://schemas.microsoft.com/office/drawing/2014/main" id="{D9B2F16A-0965-4101-A64D-95CA9A87470D}"/>
                </a:ext>
              </a:extLst>
            </p:cNvPr>
            <p:cNvSpPr/>
            <p:nvPr/>
          </p:nvSpPr>
          <p:spPr>
            <a:xfrm>
              <a:off x="3170339" y="1721680"/>
              <a:ext cx="3371696" cy="994800"/>
            </a:xfrm>
            <a:prstGeom prst="rect">
              <a:avLst/>
            </a:prstGeom>
            <a:solidFill>
              <a:schemeClr val="lt2"/>
            </a:solidFill>
            <a:ln>
              <a:noFill/>
            </a:ln>
          </p:spPr>
          <p:txBody>
            <a:bodyPr spcFirstLastPara="1" wrap="square" lIns="877800" tIns="146280" rIns="292600" bIns="146280" anchor="ctr" anchorCtr="0">
              <a:noAutofit/>
            </a:bodyPr>
            <a:lstStyle/>
            <a:p>
              <a:pPr defTabSz="772668" hangingPunct="0"/>
              <a:r>
                <a:rPr lang="en-US" sz="1320" b="1" dirty="0">
                  <a:sym typeface="Helvetica Neue"/>
                </a:rPr>
                <a:t>Institute of National Importance</a:t>
              </a:r>
            </a:p>
            <a:p>
              <a:pPr marL="267462" indent="-267462" defTabSz="772668" hangingPunct="0">
                <a:buFont typeface="Wingdings" panose="05000000000000000000" pitchFamily="2" charset="2"/>
                <a:buChar char="q"/>
              </a:pPr>
              <a:r>
                <a:rPr lang="en-US" sz="1320" dirty="0">
                  <a:sym typeface="Helvetica Neue"/>
                </a:rPr>
                <a:t>ITRA conferred the status of INI</a:t>
              </a:r>
            </a:p>
            <a:p>
              <a:pPr marL="267462" indent="-267462" defTabSz="772668" hangingPunct="0">
                <a:buFont typeface="Wingdings" panose="05000000000000000000" pitchFamily="2" charset="2"/>
                <a:buChar char="q"/>
              </a:pPr>
              <a:r>
                <a:rPr lang="en-US" sz="1320" dirty="0">
                  <a:sym typeface="Helvetica Neue"/>
                </a:rPr>
                <a:t> NIA also recognized as Deemed to be University (De Novo)</a:t>
              </a:r>
            </a:p>
          </p:txBody>
        </p:sp>
        <p:sp>
          <p:nvSpPr>
            <p:cNvPr id="34" name="Google Shape;1085;p36">
              <a:extLst>
                <a:ext uri="{FF2B5EF4-FFF2-40B4-BE49-F238E27FC236}">
                  <a16:creationId xmlns:a16="http://schemas.microsoft.com/office/drawing/2014/main" id="{B7BBEE92-8122-4FA7-942C-284B0EC8388A}"/>
                </a:ext>
              </a:extLst>
            </p:cNvPr>
            <p:cNvSpPr/>
            <p:nvPr/>
          </p:nvSpPr>
          <p:spPr>
            <a:xfrm>
              <a:off x="2830813" y="2103638"/>
              <a:ext cx="692400" cy="692400"/>
            </a:xfrm>
            <a:prstGeom prst="ellipse">
              <a:avLst/>
            </a:prstGeom>
            <a:solidFill>
              <a:srgbClr val="5B9BD5"/>
            </a:solidFill>
            <a:ln>
              <a:noFill/>
            </a:ln>
          </p:spPr>
          <p:txBody>
            <a:bodyPr spcFirstLastPara="1" wrap="square" lIns="146280" tIns="146280" rIns="146280" bIns="146280" anchor="ctr" anchorCtr="0">
              <a:noAutofit/>
            </a:bodyPr>
            <a:lstStyle/>
            <a:p>
              <a:endParaRPr sz="2280">
                <a:solidFill>
                  <a:srgbClr val="FFFFFF"/>
                </a:solidFill>
              </a:endParaRPr>
            </a:p>
          </p:txBody>
        </p:sp>
        <p:cxnSp>
          <p:nvCxnSpPr>
            <p:cNvPr id="35" name="Google Shape;1086;p36">
              <a:extLst>
                <a:ext uri="{FF2B5EF4-FFF2-40B4-BE49-F238E27FC236}">
                  <a16:creationId xmlns:a16="http://schemas.microsoft.com/office/drawing/2014/main" id="{E2C8A537-EB20-444A-BAB5-270E0BD06ADC}"/>
                </a:ext>
              </a:extLst>
            </p:cNvPr>
            <p:cNvCxnSpPr>
              <a:cxnSpLocks/>
              <a:endCxn id="34" idx="2"/>
            </p:cNvCxnSpPr>
            <p:nvPr/>
          </p:nvCxnSpPr>
          <p:spPr>
            <a:xfrm flipV="1">
              <a:off x="1704007" y="2449838"/>
              <a:ext cx="1126806" cy="456599"/>
            </a:xfrm>
            <a:prstGeom prst="straightConnector1">
              <a:avLst/>
            </a:prstGeom>
            <a:noFill/>
            <a:ln w="19050" cap="flat" cmpd="sng">
              <a:solidFill>
                <a:srgbClr val="4472C4"/>
              </a:solidFill>
              <a:prstDash val="lgDash"/>
              <a:round/>
              <a:headEnd type="none" w="med" len="med"/>
              <a:tailEnd type="none" w="med" len="med"/>
            </a:ln>
          </p:spPr>
        </p:cxnSp>
        <p:sp>
          <p:nvSpPr>
            <p:cNvPr id="36" name="Google Shape;1087;p36">
              <a:extLst>
                <a:ext uri="{FF2B5EF4-FFF2-40B4-BE49-F238E27FC236}">
                  <a16:creationId xmlns:a16="http://schemas.microsoft.com/office/drawing/2014/main" id="{8854F5DE-0A44-4045-A62F-BA8BBB9A856B}"/>
                </a:ext>
              </a:extLst>
            </p:cNvPr>
            <p:cNvSpPr/>
            <p:nvPr/>
          </p:nvSpPr>
          <p:spPr>
            <a:xfrm>
              <a:off x="2936425" y="2209250"/>
              <a:ext cx="481200" cy="4812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rgbClr val="5B9BD5"/>
                  </a:solidFill>
                  <a:ea typeface="Fira Sans Extra Condensed Medium"/>
                  <a:cs typeface="Fira Sans Extra Condensed Medium"/>
                  <a:sym typeface="Fira Sans Extra Condensed Medium"/>
                </a:rPr>
                <a:t>02</a:t>
              </a:r>
              <a:endParaRPr sz="1440">
                <a:solidFill>
                  <a:srgbClr val="5B9BD5"/>
                </a:solidFill>
                <a:ea typeface="Fira Sans Extra Condensed Medium"/>
                <a:cs typeface="Fira Sans Extra Condensed Medium"/>
                <a:sym typeface="Fira Sans Extra Condensed Medium"/>
              </a:endParaRPr>
            </a:p>
          </p:txBody>
        </p:sp>
      </p:grpSp>
      <p:grpSp>
        <p:nvGrpSpPr>
          <p:cNvPr id="4" name="Google Shape;1088;p36">
            <a:extLst>
              <a:ext uri="{FF2B5EF4-FFF2-40B4-BE49-F238E27FC236}">
                <a16:creationId xmlns:a16="http://schemas.microsoft.com/office/drawing/2014/main" id="{218E5E31-271C-41D5-A972-BED9C00B4595}"/>
              </a:ext>
            </a:extLst>
          </p:cNvPr>
          <p:cNvGrpSpPr/>
          <p:nvPr/>
        </p:nvGrpSpPr>
        <p:grpSpPr>
          <a:xfrm>
            <a:off x="5955501" y="3136178"/>
            <a:ext cx="5744743" cy="1271874"/>
            <a:chOff x="1787087" y="2663536"/>
            <a:chExt cx="4722799" cy="1060010"/>
          </a:xfrm>
        </p:grpSpPr>
        <p:sp>
          <p:nvSpPr>
            <p:cNvPr id="38" name="Google Shape;1075;p36">
              <a:extLst>
                <a:ext uri="{FF2B5EF4-FFF2-40B4-BE49-F238E27FC236}">
                  <a16:creationId xmlns:a16="http://schemas.microsoft.com/office/drawing/2014/main" id="{8C66EF7E-928C-4A1F-AAFC-9762AF9CFFDD}"/>
                </a:ext>
              </a:extLst>
            </p:cNvPr>
            <p:cNvSpPr/>
            <p:nvPr/>
          </p:nvSpPr>
          <p:spPr>
            <a:xfrm>
              <a:off x="3177013" y="2798374"/>
              <a:ext cx="3332873" cy="925172"/>
            </a:xfrm>
            <a:prstGeom prst="rect">
              <a:avLst/>
            </a:prstGeom>
            <a:solidFill>
              <a:schemeClr val="lt2"/>
            </a:solidFill>
            <a:ln>
              <a:noFill/>
            </a:ln>
          </p:spPr>
          <p:txBody>
            <a:bodyPr spcFirstLastPara="1" wrap="square" lIns="877800" tIns="146280" rIns="292600" bIns="146280" anchor="ctr" anchorCtr="0">
              <a:noAutofit/>
            </a:bodyPr>
            <a:lstStyle/>
            <a:p>
              <a:pPr defTabSz="772668" hangingPunct="0"/>
              <a:r>
                <a:rPr lang="en-US" sz="1320" b="1" dirty="0">
                  <a:sym typeface="Helvetica Neue"/>
                </a:rPr>
                <a:t>WHO Global Centre for Traditional Medicine</a:t>
              </a:r>
            </a:p>
          </p:txBody>
        </p:sp>
        <p:sp>
          <p:nvSpPr>
            <p:cNvPr id="39" name="Google Shape;1089;p36">
              <a:extLst>
                <a:ext uri="{FF2B5EF4-FFF2-40B4-BE49-F238E27FC236}">
                  <a16:creationId xmlns:a16="http://schemas.microsoft.com/office/drawing/2014/main" id="{211C60FD-5A61-4DA8-97D0-B567D75A9F89}"/>
                </a:ext>
              </a:extLst>
            </p:cNvPr>
            <p:cNvSpPr/>
            <p:nvPr/>
          </p:nvSpPr>
          <p:spPr>
            <a:xfrm>
              <a:off x="2830813" y="2934563"/>
              <a:ext cx="692400" cy="692400"/>
            </a:xfrm>
            <a:prstGeom prst="ellipse">
              <a:avLst/>
            </a:prstGeom>
            <a:solidFill>
              <a:srgbClr val="4472C4"/>
            </a:solidFill>
            <a:ln>
              <a:noFill/>
            </a:ln>
          </p:spPr>
          <p:txBody>
            <a:bodyPr spcFirstLastPara="1" wrap="square" lIns="146280" tIns="146280" rIns="146280" bIns="146280" anchor="ctr" anchorCtr="0">
              <a:noAutofit/>
            </a:bodyPr>
            <a:lstStyle/>
            <a:p>
              <a:endParaRPr sz="2280">
                <a:solidFill>
                  <a:srgbClr val="4472C4"/>
                </a:solidFill>
              </a:endParaRPr>
            </a:p>
          </p:txBody>
        </p:sp>
        <p:cxnSp>
          <p:nvCxnSpPr>
            <p:cNvPr id="40" name="Google Shape;1090;p36">
              <a:extLst>
                <a:ext uri="{FF2B5EF4-FFF2-40B4-BE49-F238E27FC236}">
                  <a16:creationId xmlns:a16="http://schemas.microsoft.com/office/drawing/2014/main" id="{FA0252CB-91DF-4194-9B03-B8808D16D68E}"/>
                </a:ext>
              </a:extLst>
            </p:cNvPr>
            <p:cNvCxnSpPr>
              <a:cxnSpLocks/>
              <a:endCxn id="39" idx="1"/>
            </p:cNvCxnSpPr>
            <p:nvPr/>
          </p:nvCxnSpPr>
          <p:spPr>
            <a:xfrm>
              <a:off x="1787087" y="2663536"/>
              <a:ext cx="1145126" cy="372427"/>
            </a:xfrm>
            <a:prstGeom prst="straightConnector1">
              <a:avLst/>
            </a:prstGeom>
            <a:noFill/>
            <a:ln w="19050" cap="flat" cmpd="sng">
              <a:solidFill>
                <a:srgbClr val="4472C4"/>
              </a:solidFill>
              <a:prstDash val="lgDash"/>
              <a:round/>
              <a:headEnd type="none" w="med" len="med"/>
              <a:tailEnd type="none" w="med" len="med"/>
            </a:ln>
          </p:spPr>
        </p:cxnSp>
        <p:sp>
          <p:nvSpPr>
            <p:cNvPr id="41" name="Google Shape;1091;p36">
              <a:extLst>
                <a:ext uri="{FF2B5EF4-FFF2-40B4-BE49-F238E27FC236}">
                  <a16:creationId xmlns:a16="http://schemas.microsoft.com/office/drawing/2014/main" id="{9DB36915-7375-41F6-B16E-45E6E260C789}"/>
                </a:ext>
              </a:extLst>
            </p:cNvPr>
            <p:cNvSpPr/>
            <p:nvPr/>
          </p:nvSpPr>
          <p:spPr>
            <a:xfrm>
              <a:off x="2936425" y="3040175"/>
              <a:ext cx="481200" cy="4812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rgbClr val="4472C4"/>
                  </a:solidFill>
                  <a:ea typeface="Fira Sans Extra Condensed Medium"/>
                  <a:cs typeface="Fira Sans Extra Condensed Medium"/>
                  <a:sym typeface="Fira Sans Extra Condensed Medium"/>
                </a:rPr>
                <a:t>03</a:t>
              </a:r>
              <a:endParaRPr sz="1440">
                <a:solidFill>
                  <a:srgbClr val="4472C4"/>
                </a:solidFill>
                <a:ea typeface="Fira Sans Extra Condensed Medium"/>
                <a:cs typeface="Fira Sans Extra Condensed Medium"/>
                <a:sym typeface="Fira Sans Extra Condensed Medium"/>
              </a:endParaRPr>
            </a:p>
          </p:txBody>
        </p:sp>
      </p:grpSp>
      <p:grpSp>
        <p:nvGrpSpPr>
          <p:cNvPr id="5" name="Google Shape;1092;p36">
            <a:extLst>
              <a:ext uri="{FF2B5EF4-FFF2-40B4-BE49-F238E27FC236}">
                <a16:creationId xmlns:a16="http://schemas.microsoft.com/office/drawing/2014/main" id="{1C541496-3803-4E21-98AC-A22A6E31B582}"/>
              </a:ext>
            </a:extLst>
          </p:cNvPr>
          <p:cNvGrpSpPr/>
          <p:nvPr/>
        </p:nvGrpSpPr>
        <p:grpSpPr>
          <a:xfrm>
            <a:off x="5940847" y="2841781"/>
            <a:ext cx="5759395" cy="2676234"/>
            <a:chOff x="1737200" y="2414287"/>
            <a:chExt cx="4791498" cy="2043601"/>
          </a:xfrm>
        </p:grpSpPr>
        <p:sp>
          <p:nvSpPr>
            <p:cNvPr id="43" name="Google Shape;1079;p36">
              <a:extLst>
                <a:ext uri="{FF2B5EF4-FFF2-40B4-BE49-F238E27FC236}">
                  <a16:creationId xmlns:a16="http://schemas.microsoft.com/office/drawing/2014/main" id="{AD922ABA-82E4-485D-A064-83694DABA3A9}"/>
                </a:ext>
              </a:extLst>
            </p:cNvPr>
            <p:cNvSpPr/>
            <p:nvPr/>
          </p:nvSpPr>
          <p:spPr>
            <a:xfrm>
              <a:off x="3167149" y="3721576"/>
              <a:ext cx="3361549" cy="714365"/>
            </a:xfrm>
            <a:prstGeom prst="rect">
              <a:avLst/>
            </a:prstGeom>
            <a:solidFill>
              <a:schemeClr val="lt2"/>
            </a:solidFill>
            <a:ln>
              <a:noFill/>
            </a:ln>
          </p:spPr>
          <p:txBody>
            <a:bodyPr spcFirstLastPara="1" wrap="square" lIns="877800" tIns="146280" rIns="292600" bIns="146280" anchor="ctr" anchorCtr="0">
              <a:noAutofit/>
            </a:bodyPr>
            <a:lstStyle/>
            <a:p>
              <a:pPr defTabSz="772668" hangingPunct="0"/>
              <a:r>
                <a:rPr lang="en-US" sz="1320" b="1" dirty="0">
                  <a:sym typeface="Helvetica Neue"/>
                </a:rPr>
                <a:t>Inclusion of AYUSH practitioners in WHO Doctor- Population Ratio</a:t>
              </a:r>
            </a:p>
          </p:txBody>
        </p:sp>
        <p:sp>
          <p:nvSpPr>
            <p:cNvPr id="44" name="Google Shape;1093;p36">
              <a:extLst>
                <a:ext uri="{FF2B5EF4-FFF2-40B4-BE49-F238E27FC236}">
                  <a16:creationId xmlns:a16="http://schemas.microsoft.com/office/drawing/2014/main" id="{84FC708E-E329-4D9F-A229-04A4C16D2374}"/>
                </a:ext>
              </a:extLst>
            </p:cNvPr>
            <p:cNvSpPr/>
            <p:nvPr/>
          </p:nvSpPr>
          <p:spPr>
            <a:xfrm>
              <a:off x="2830813" y="3765488"/>
              <a:ext cx="692400" cy="692400"/>
            </a:xfrm>
            <a:prstGeom prst="ellipse">
              <a:avLst/>
            </a:prstGeom>
            <a:solidFill>
              <a:schemeClr val="accent5"/>
            </a:solidFill>
            <a:ln>
              <a:noFill/>
            </a:ln>
          </p:spPr>
          <p:txBody>
            <a:bodyPr spcFirstLastPara="1" wrap="square" lIns="146280" tIns="146280" rIns="146280" bIns="146280" anchor="ctr" anchorCtr="0">
              <a:noAutofit/>
            </a:bodyPr>
            <a:lstStyle/>
            <a:p>
              <a:endParaRPr sz="2280">
                <a:solidFill>
                  <a:srgbClr val="FFFFFF"/>
                </a:solidFill>
              </a:endParaRPr>
            </a:p>
          </p:txBody>
        </p:sp>
        <p:cxnSp>
          <p:nvCxnSpPr>
            <p:cNvPr id="45" name="Google Shape;1094;p36">
              <a:extLst>
                <a:ext uri="{FF2B5EF4-FFF2-40B4-BE49-F238E27FC236}">
                  <a16:creationId xmlns:a16="http://schemas.microsoft.com/office/drawing/2014/main" id="{14954D56-D2DB-4F94-BD19-A5AD11495C7E}"/>
                </a:ext>
              </a:extLst>
            </p:cNvPr>
            <p:cNvCxnSpPr>
              <a:cxnSpLocks/>
              <a:endCxn id="44" idx="1"/>
            </p:cNvCxnSpPr>
            <p:nvPr/>
          </p:nvCxnSpPr>
          <p:spPr>
            <a:xfrm>
              <a:off x="1737200" y="2414287"/>
              <a:ext cx="1195013" cy="1452601"/>
            </a:xfrm>
            <a:prstGeom prst="straightConnector1">
              <a:avLst/>
            </a:prstGeom>
            <a:noFill/>
            <a:ln w="19050" cap="flat" cmpd="sng">
              <a:solidFill>
                <a:srgbClr val="4472C4"/>
              </a:solidFill>
              <a:prstDash val="lgDash"/>
              <a:round/>
              <a:headEnd type="none" w="med" len="med"/>
              <a:tailEnd type="none" w="med" len="med"/>
            </a:ln>
          </p:spPr>
        </p:cxnSp>
        <p:sp>
          <p:nvSpPr>
            <p:cNvPr id="46" name="Google Shape;1095;p36">
              <a:extLst>
                <a:ext uri="{FF2B5EF4-FFF2-40B4-BE49-F238E27FC236}">
                  <a16:creationId xmlns:a16="http://schemas.microsoft.com/office/drawing/2014/main" id="{8E817777-4E42-4F5A-9B24-A8E16213F9EF}"/>
                </a:ext>
              </a:extLst>
            </p:cNvPr>
            <p:cNvSpPr/>
            <p:nvPr/>
          </p:nvSpPr>
          <p:spPr>
            <a:xfrm>
              <a:off x="2936425" y="3871100"/>
              <a:ext cx="481200" cy="4812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chemeClr val="accent5"/>
                  </a:solidFill>
                  <a:ea typeface="Fira Sans Extra Condensed Medium"/>
                  <a:cs typeface="Fira Sans Extra Condensed Medium"/>
                  <a:sym typeface="Fira Sans Extra Condensed Medium"/>
                </a:rPr>
                <a:t>04</a:t>
              </a:r>
              <a:endParaRPr sz="1440">
                <a:solidFill>
                  <a:schemeClr val="accent5"/>
                </a:solidFill>
                <a:ea typeface="Fira Sans Extra Condensed Medium"/>
                <a:cs typeface="Fira Sans Extra Condensed Medium"/>
                <a:sym typeface="Fira Sans Extra Condensed Medium"/>
              </a:endParaRPr>
            </a:p>
          </p:txBody>
        </p:sp>
      </p:grpSp>
      <p:grpSp>
        <p:nvGrpSpPr>
          <p:cNvPr id="7" name="Google Shape;1096;p36">
            <a:extLst>
              <a:ext uri="{FF2B5EF4-FFF2-40B4-BE49-F238E27FC236}">
                <a16:creationId xmlns:a16="http://schemas.microsoft.com/office/drawing/2014/main" id="{D37420CA-5180-477A-90E6-629DD4105711}"/>
              </a:ext>
            </a:extLst>
          </p:cNvPr>
          <p:cNvGrpSpPr/>
          <p:nvPr/>
        </p:nvGrpSpPr>
        <p:grpSpPr>
          <a:xfrm>
            <a:off x="4852289" y="2524633"/>
            <a:ext cx="1933920" cy="2148800"/>
            <a:chOff x="457200" y="2059475"/>
            <a:chExt cx="1611600" cy="1611600"/>
          </a:xfrm>
        </p:grpSpPr>
        <p:sp>
          <p:nvSpPr>
            <p:cNvPr id="48" name="Google Shape;1097;p36">
              <a:extLst>
                <a:ext uri="{FF2B5EF4-FFF2-40B4-BE49-F238E27FC236}">
                  <a16:creationId xmlns:a16="http://schemas.microsoft.com/office/drawing/2014/main" id="{C9DFCDED-8958-4D18-9239-B9589EE98282}"/>
                </a:ext>
              </a:extLst>
            </p:cNvPr>
            <p:cNvSpPr/>
            <p:nvPr/>
          </p:nvSpPr>
          <p:spPr>
            <a:xfrm>
              <a:off x="457200" y="2059475"/>
              <a:ext cx="1611600" cy="1611600"/>
            </a:xfrm>
            <a:prstGeom prst="ellipse">
              <a:avLst/>
            </a:prstGeom>
            <a:solidFill>
              <a:srgbClr val="F57D24"/>
            </a:solidFill>
            <a:ln>
              <a:noFill/>
            </a:ln>
          </p:spPr>
          <p:txBody>
            <a:bodyPr spcFirstLastPara="1" wrap="square" lIns="146280" tIns="146280" rIns="146280" bIns="146280" anchor="ctr" anchorCtr="0">
              <a:noAutofit/>
            </a:bodyPr>
            <a:lstStyle/>
            <a:p>
              <a:endParaRPr sz="2280"/>
            </a:p>
          </p:txBody>
        </p:sp>
        <p:sp>
          <p:nvSpPr>
            <p:cNvPr id="49" name="Google Shape;1098;p36">
              <a:extLst>
                <a:ext uri="{FF2B5EF4-FFF2-40B4-BE49-F238E27FC236}">
                  <a16:creationId xmlns:a16="http://schemas.microsoft.com/office/drawing/2014/main" id="{E881138A-7B95-4525-9B13-87A79BE96E04}"/>
                </a:ext>
              </a:extLst>
            </p:cNvPr>
            <p:cNvSpPr/>
            <p:nvPr/>
          </p:nvSpPr>
          <p:spPr>
            <a:xfrm>
              <a:off x="639625" y="2241875"/>
              <a:ext cx="1246800" cy="1246800"/>
            </a:xfrm>
            <a:prstGeom prst="ellipse">
              <a:avLst/>
            </a:prstGeom>
            <a:solidFill>
              <a:srgbClr val="FFFFFF"/>
            </a:solidFill>
            <a:ln>
              <a:noFill/>
            </a:ln>
          </p:spPr>
          <p:txBody>
            <a:bodyPr spcFirstLastPara="1" wrap="square" lIns="146280" tIns="146280" rIns="146280" bIns="146280" anchor="ctr" anchorCtr="0">
              <a:noAutofit/>
            </a:bodyPr>
            <a:lstStyle/>
            <a:p>
              <a:pPr algn="ctr"/>
              <a:r>
                <a:rPr lang="en-IN" sz="1320" b="1" dirty="0">
                  <a:solidFill>
                    <a:srgbClr val="F57D24"/>
                  </a:solidFill>
                  <a:ea typeface="Fira Sans Extra Condensed Medium"/>
                  <a:cs typeface="Fira Sans Extra Condensed Medium"/>
                  <a:sym typeface="Fira Sans Extra Condensed Medium"/>
                </a:rPr>
                <a:t>MAJOR INITIATIVES BY MINISTRY OF AYUSH</a:t>
              </a:r>
              <a:endParaRPr sz="1320" b="1">
                <a:solidFill>
                  <a:srgbClr val="F57D24"/>
                </a:solidFill>
                <a:ea typeface="Fira Sans Extra Condensed Medium"/>
                <a:cs typeface="Fira Sans Extra Condensed Medium"/>
                <a:sym typeface="Fira Sans Extra Condensed Medium"/>
              </a:endParaRPr>
            </a:p>
          </p:txBody>
        </p:sp>
      </p:grpSp>
      <p:sp>
        <p:nvSpPr>
          <p:cNvPr id="69" name="Rectangle 68">
            <a:extLst>
              <a:ext uri="{FF2B5EF4-FFF2-40B4-BE49-F238E27FC236}">
                <a16:creationId xmlns:a16="http://schemas.microsoft.com/office/drawing/2014/main" id="{6BE8CF65-73EE-49D6-B81E-1F42EB6F1199}"/>
              </a:ext>
            </a:extLst>
          </p:cNvPr>
          <p:cNvSpPr/>
          <p:nvPr/>
        </p:nvSpPr>
        <p:spPr>
          <a:xfrm>
            <a:off x="318944" y="3380007"/>
            <a:ext cx="3269173" cy="7759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defTabSz="772668" hangingPunct="0"/>
            <a:r>
              <a:rPr lang="en-US" sz="1320" b="1" dirty="0">
                <a:solidFill>
                  <a:schemeClr val="tx1"/>
                </a:solidFill>
                <a:sym typeface="Helvetica Neue"/>
              </a:rPr>
              <a:t>NABH Accreditation &amp; insurance coverage</a:t>
            </a:r>
          </a:p>
        </p:txBody>
      </p:sp>
      <p:grpSp>
        <p:nvGrpSpPr>
          <p:cNvPr id="11" name="Group 71">
            <a:extLst>
              <a:ext uri="{FF2B5EF4-FFF2-40B4-BE49-F238E27FC236}">
                <a16:creationId xmlns:a16="http://schemas.microsoft.com/office/drawing/2014/main" id="{2F9C1677-DEBF-4D1B-9221-0436784EE498}"/>
              </a:ext>
            </a:extLst>
          </p:cNvPr>
          <p:cNvGrpSpPr/>
          <p:nvPr/>
        </p:nvGrpSpPr>
        <p:grpSpPr>
          <a:xfrm>
            <a:off x="395875" y="4580122"/>
            <a:ext cx="3940631" cy="943105"/>
            <a:chOff x="-168070" y="642954"/>
            <a:chExt cx="4441520" cy="971753"/>
          </a:xfrm>
        </p:grpSpPr>
        <p:sp>
          <p:nvSpPr>
            <p:cNvPr id="76" name="Rectangle 75">
              <a:extLst>
                <a:ext uri="{FF2B5EF4-FFF2-40B4-BE49-F238E27FC236}">
                  <a16:creationId xmlns:a16="http://schemas.microsoft.com/office/drawing/2014/main" id="{94C1290B-AF33-4F44-9E37-45865C716DBA}"/>
                </a:ext>
              </a:extLst>
            </p:cNvPr>
            <p:cNvSpPr/>
            <p:nvPr/>
          </p:nvSpPr>
          <p:spPr>
            <a:xfrm>
              <a:off x="-168070" y="642954"/>
              <a:ext cx="3824969" cy="9663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2668" hangingPunct="0"/>
              <a:r>
                <a:rPr lang="en-US" sz="1320" b="1" dirty="0">
                  <a:solidFill>
                    <a:schemeClr val="tx1"/>
                  </a:solidFill>
                  <a:sym typeface="Helvetica Neue"/>
                </a:rPr>
                <a:t>International Classification of Diseases-11</a:t>
              </a:r>
            </a:p>
            <a:p>
              <a:pPr marL="267462" indent="-267462" defTabSz="772668" hangingPunct="0">
                <a:buFont typeface="Wingdings" panose="05000000000000000000" pitchFamily="2" charset="2"/>
                <a:buChar char="q"/>
              </a:pPr>
              <a:r>
                <a:rPr lang="en-US" sz="1320" dirty="0">
                  <a:solidFill>
                    <a:schemeClr val="tx1"/>
                  </a:solidFill>
                  <a:sym typeface="Helvetica Neue"/>
                </a:rPr>
                <a:t>NAMASTE portal</a:t>
              </a:r>
            </a:p>
          </p:txBody>
        </p:sp>
        <p:sp>
          <p:nvSpPr>
            <p:cNvPr id="77" name="Google Shape;1081;p36">
              <a:extLst>
                <a:ext uri="{FF2B5EF4-FFF2-40B4-BE49-F238E27FC236}">
                  <a16:creationId xmlns:a16="http://schemas.microsoft.com/office/drawing/2014/main" id="{AC6A4737-B60B-492A-9355-63D31A7C1623}"/>
                </a:ext>
              </a:extLst>
            </p:cNvPr>
            <p:cNvSpPr/>
            <p:nvPr/>
          </p:nvSpPr>
          <p:spPr>
            <a:xfrm>
              <a:off x="3350250" y="691507"/>
              <a:ext cx="923200" cy="923200"/>
            </a:xfrm>
            <a:prstGeom prst="ellipse">
              <a:avLst/>
            </a:prstGeom>
            <a:solidFill>
              <a:schemeClr val="accent5"/>
            </a:solidFill>
            <a:ln>
              <a:noFill/>
            </a:ln>
          </p:spPr>
          <p:txBody>
            <a:bodyPr spcFirstLastPara="1" wrap="square" lIns="146280" tIns="146280" rIns="146280" bIns="146280" anchor="ctr" anchorCtr="0">
              <a:noAutofit/>
            </a:bodyPr>
            <a:lstStyle/>
            <a:p>
              <a:endParaRPr sz="2280">
                <a:solidFill>
                  <a:srgbClr val="FFFFFF"/>
                </a:solidFill>
              </a:endParaRPr>
            </a:p>
          </p:txBody>
        </p:sp>
        <p:sp>
          <p:nvSpPr>
            <p:cNvPr id="78" name="Google Shape;1083;p36">
              <a:extLst>
                <a:ext uri="{FF2B5EF4-FFF2-40B4-BE49-F238E27FC236}">
                  <a16:creationId xmlns:a16="http://schemas.microsoft.com/office/drawing/2014/main" id="{42E9F380-434F-4446-AFD1-6BDD373250BA}"/>
                </a:ext>
              </a:extLst>
            </p:cNvPr>
            <p:cNvSpPr/>
            <p:nvPr/>
          </p:nvSpPr>
          <p:spPr>
            <a:xfrm>
              <a:off x="3482390" y="832308"/>
              <a:ext cx="641600" cy="6416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chemeClr val="accent5"/>
                  </a:solidFill>
                  <a:latin typeface="Fira Sans Extra Condensed Medium"/>
                  <a:ea typeface="Fira Sans Extra Condensed Medium"/>
                  <a:cs typeface="Fira Sans Extra Condensed Medium"/>
                  <a:sym typeface="Fira Sans Extra Condensed Medium"/>
                </a:rPr>
                <a:t>07</a:t>
              </a:r>
              <a:endParaRPr sz="1440" dirty="0">
                <a:solidFill>
                  <a:schemeClr val="accent5"/>
                </a:solidFill>
                <a:latin typeface="Fira Sans Extra Condensed Medium"/>
                <a:ea typeface="Fira Sans Extra Condensed Medium"/>
                <a:cs typeface="Fira Sans Extra Condensed Medium"/>
                <a:sym typeface="Fira Sans Extra Condensed Medium"/>
              </a:endParaRPr>
            </a:p>
          </p:txBody>
        </p:sp>
      </p:grpSp>
      <p:sp>
        <p:nvSpPr>
          <p:cNvPr id="13" name="Arrow: Curved Left 12">
            <a:extLst>
              <a:ext uri="{FF2B5EF4-FFF2-40B4-BE49-F238E27FC236}">
                <a16:creationId xmlns:a16="http://schemas.microsoft.com/office/drawing/2014/main" id="{50ACF687-B5D2-4646-B889-818AB1FE0735}"/>
              </a:ext>
            </a:extLst>
          </p:cNvPr>
          <p:cNvSpPr/>
          <p:nvPr/>
        </p:nvSpPr>
        <p:spPr>
          <a:xfrm>
            <a:off x="5856236" y="2074317"/>
            <a:ext cx="1114729" cy="3350596"/>
          </a:xfrm>
          <a:prstGeom prst="curvedLeftArrow">
            <a:avLst/>
          </a:prstGeom>
          <a:solidFill>
            <a:srgbClr val="4472C4">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IN" sz="2160">
              <a:solidFill>
                <a:schemeClr val="tx1"/>
              </a:solidFill>
            </a:endParaRPr>
          </a:p>
        </p:txBody>
      </p:sp>
      <p:sp>
        <p:nvSpPr>
          <p:cNvPr id="89" name="Arrow: Curved Left 88">
            <a:extLst>
              <a:ext uri="{FF2B5EF4-FFF2-40B4-BE49-F238E27FC236}">
                <a16:creationId xmlns:a16="http://schemas.microsoft.com/office/drawing/2014/main" id="{B0DC3D66-5C5E-4B8F-ADC8-8FD775839DD0}"/>
              </a:ext>
            </a:extLst>
          </p:cNvPr>
          <p:cNvSpPr/>
          <p:nvPr/>
        </p:nvSpPr>
        <p:spPr>
          <a:xfrm flipH="1" flipV="1">
            <a:off x="4614855" y="1893827"/>
            <a:ext cx="1114729" cy="3350596"/>
          </a:xfrm>
          <a:prstGeom prst="curvedLeftArrow">
            <a:avLst/>
          </a:prstGeom>
          <a:solidFill>
            <a:srgbClr val="4472C4">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IN" sz="2160">
              <a:solidFill>
                <a:schemeClr val="tx1"/>
              </a:solidFill>
            </a:endParaRPr>
          </a:p>
        </p:txBody>
      </p:sp>
      <p:sp>
        <p:nvSpPr>
          <p:cNvPr id="90" name="Google Shape;1081;p36">
            <a:extLst>
              <a:ext uri="{FF2B5EF4-FFF2-40B4-BE49-F238E27FC236}">
                <a16:creationId xmlns:a16="http://schemas.microsoft.com/office/drawing/2014/main" id="{363390B9-FCD6-41A4-BF59-6AAB142862C3}"/>
              </a:ext>
            </a:extLst>
          </p:cNvPr>
          <p:cNvSpPr/>
          <p:nvPr/>
        </p:nvSpPr>
        <p:spPr>
          <a:xfrm>
            <a:off x="3348623" y="3558238"/>
            <a:ext cx="843863" cy="923200"/>
          </a:xfrm>
          <a:prstGeom prst="ellipse">
            <a:avLst/>
          </a:prstGeom>
          <a:solidFill>
            <a:schemeClr val="accent1"/>
          </a:solidFill>
          <a:ln>
            <a:noFill/>
          </a:ln>
        </p:spPr>
        <p:txBody>
          <a:bodyPr spcFirstLastPara="1" wrap="square" lIns="114098" tIns="114098" rIns="114098" bIns="114098" anchor="ctr" anchorCtr="0">
            <a:noAutofit/>
          </a:bodyPr>
          <a:lstStyle/>
          <a:p>
            <a:endParaRPr sz="2280">
              <a:solidFill>
                <a:srgbClr val="FFFFFF"/>
              </a:solidFill>
            </a:endParaRPr>
          </a:p>
        </p:txBody>
      </p:sp>
      <p:sp>
        <p:nvSpPr>
          <p:cNvPr id="91" name="Google Shape;1083;p36">
            <a:extLst>
              <a:ext uri="{FF2B5EF4-FFF2-40B4-BE49-F238E27FC236}">
                <a16:creationId xmlns:a16="http://schemas.microsoft.com/office/drawing/2014/main" id="{F676F784-F898-4281-9493-C2848C38004E}"/>
              </a:ext>
            </a:extLst>
          </p:cNvPr>
          <p:cNvSpPr/>
          <p:nvPr/>
        </p:nvSpPr>
        <p:spPr>
          <a:xfrm>
            <a:off x="3484344" y="3699917"/>
            <a:ext cx="586463" cy="641600"/>
          </a:xfrm>
          <a:prstGeom prst="ellipse">
            <a:avLst/>
          </a:prstGeom>
          <a:solidFill>
            <a:srgbClr val="FFFFFF"/>
          </a:solidFill>
          <a:ln>
            <a:noFill/>
          </a:ln>
        </p:spPr>
        <p:txBody>
          <a:bodyPr spcFirstLastPara="1" wrap="square" lIns="0" tIns="114098" rIns="0" bIns="114098" anchor="ctr" anchorCtr="0">
            <a:noAutofit/>
          </a:bodyPr>
          <a:lstStyle/>
          <a:p>
            <a:pPr algn="ctr"/>
            <a:r>
              <a:rPr lang="en" sz="1440" dirty="0">
                <a:solidFill>
                  <a:schemeClr val="accent1"/>
                </a:solidFill>
                <a:ea typeface="Fira Sans Extra Condensed Medium"/>
                <a:cs typeface="Fira Sans Extra Condensed Medium"/>
                <a:sym typeface="Fira Sans Extra Condensed Medium"/>
              </a:rPr>
              <a:t>08</a:t>
            </a:r>
            <a:endParaRPr sz="1440" dirty="0">
              <a:solidFill>
                <a:schemeClr val="accent1"/>
              </a:solidFill>
              <a:ea typeface="Fira Sans Extra Condensed Medium"/>
              <a:cs typeface="Fira Sans Extra Condensed Medium"/>
              <a:sym typeface="Fira Sans Extra Condensed Medium"/>
            </a:endParaRPr>
          </a:p>
        </p:txBody>
      </p:sp>
      <p:sp>
        <p:nvSpPr>
          <p:cNvPr id="57" name="Google Shape;1079;p36">
            <a:extLst>
              <a:ext uri="{FF2B5EF4-FFF2-40B4-BE49-F238E27FC236}">
                <a16:creationId xmlns:a16="http://schemas.microsoft.com/office/drawing/2014/main" id="{AD922ABA-82E4-485D-A064-83694DABA3A9}"/>
              </a:ext>
            </a:extLst>
          </p:cNvPr>
          <p:cNvSpPr/>
          <p:nvPr/>
        </p:nvSpPr>
        <p:spPr>
          <a:xfrm>
            <a:off x="7606407" y="5728320"/>
            <a:ext cx="4084240" cy="862023"/>
          </a:xfrm>
          <a:prstGeom prst="rect">
            <a:avLst/>
          </a:prstGeom>
          <a:solidFill>
            <a:schemeClr val="lt2"/>
          </a:solidFill>
          <a:ln>
            <a:noFill/>
          </a:ln>
        </p:spPr>
        <p:txBody>
          <a:bodyPr spcFirstLastPara="1" wrap="square" lIns="877800" tIns="146280" rIns="292600" bIns="146280" anchor="ctr" anchorCtr="0">
            <a:noAutofit/>
          </a:bodyPr>
          <a:lstStyle/>
          <a:p>
            <a:pPr lvl="0" algn="ctr"/>
            <a:r>
              <a:rPr lang="en-US" sz="1400" b="1" dirty="0">
                <a:latin typeface="Constantia" panose="02030602050306030303" pitchFamily="18" charset="0"/>
              </a:rPr>
              <a:t>AYUSH Export Promotion Council (AEPC)</a:t>
            </a:r>
          </a:p>
        </p:txBody>
      </p:sp>
      <p:sp>
        <p:nvSpPr>
          <p:cNvPr id="58" name="Google Shape;1093;p36">
            <a:extLst>
              <a:ext uri="{FF2B5EF4-FFF2-40B4-BE49-F238E27FC236}">
                <a16:creationId xmlns:a16="http://schemas.microsoft.com/office/drawing/2014/main" id="{84FC708E-E329-4D9F-A229-04A4C16D2374}"/>
              </a:ext>
            </a:extLst>
          </p:cNvPr>
          <p:cNvSpPr/>
          <p:nvPr/>
        </p:nvSpPr>
        <p:spPr>
          <a:xfrm>
            <a:off x="7009088" y="5772545"/>
            <a:ext cx="830880" cy="923069"/>
          </a:xfrm>
          <a:prstGeom prst="ellipse">
            <a:avLst/>
          </a:prstGeom>
          <a:solidFill>
            <a:schemeClr val="accent5"/>
          </a:solidFill>
          <a:ln>
            <a:noFill/>
          </a:ln>
        </p:spPr>
        <p:txBody>
          <a:bodyPr spcFirstLastPara="1" wrap="square" lIns="146280" tIns="146280" rIns="146280" bIns="146280" anchor="ctr" anchorCtr="0">
            <a:noAutofit/>
          </a:bodyPr>
          <a:lstStyle/>
          <a:p>
            <a:endParaRPr sz="2280">
              <a:solidFill>
                <a:srgbClr val="FFFFFF"/>
              </a:solidFill>
            </a:endParaRPr>
          </a:p>
        </p:txBody>
      </p:sp>
      <p:sp>
        <p:nvSpPr>
          <p:cNvPr id="59" name="Google Shape;1095;p36">
            <a:extLst>
              <a:ext uri="{FF2B5EF4-FFF2-40B4-BE49-F238E27FC236}">
                <a16:creationId xmlns:a16="http://schemas.microsoft.com/office/drawing/2014/main" id="{8E817777-4E42-4F5A-9B24-A8E16213F9EF}"/>
              </a:ext>
            </a:extLst>
          </p:cNvPr>
          <p:cNvSpPr/>
          <p:nvPr/>
        </p:nvSpPr>
        <p:spPr>
          <a:xfrm>
            <a:off x="7135808" y="5913324"/>
            <a:ext cx="577440" cy="641509"/>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chemeClr val="accent5"/>
                </a:solidFill>
                <a:ea typeface="Fira Sans Extra Condensed Medium"/>
                <a:cs typeface="Fira Sans Extra Condensed Medium"/>
                <a:sym typeface="Fira Sans Extra Condensed Medium"/>
              </a:rPr>
              <a:t>05</a:t>
            </a:r>
            <a:endParaRPr sz="1440" dirty="0">
              <a:solidFill>
                <a:schemeClr val="accent5"/>
              </a:solidFill>
              <a:ea typeface="Fira Sans Extra Condensed Medium"/>
              <a:cs typeface="Fira Sans Extra Condensed Medium"/>
              <a:sym typeface="Fira Sans Extra Condensed Medium"/>
            </a:endParaRPr>
          </a:p>
        </p:txBody>
      </p:sp>
      <p:cxnSp>
        <p:nvCxnSpPr>
          <p:cNvPr id="60" name="Google Shape;1094;p36">
            <a:extLst>
              <a:ext uri="{FF2B5EF4-FFF2-40B4-BE49-F238E27FC236}">
                <a16:creationId xmlns:a16="http://schemas.microsoft.com/office/drawing/2014/main" id="{9EA61BAA-F537-4072-93A9-CDF5A81AC1DB}"/>
              </a:ext>
            </a:extLst>
          </p:cNvPr>
          <p:cNvCxnSpPr>
            <a:cxnSpLocks/>
            <a:stCxn id="64" idx="7"/>
          </p:cNvCxnSpPr>
          <p:nvPr/>
        </p:nvCxnSpPr>
        <p:spPr>
          <a:xfrm flipV="1">
            <a:off x="4339388" y="4548543"/>
            <a:ext cx="1162161" cy="1452697"/>
          </a:xfrm>
          <a:prstGeom prst="straightConnector1">
            <a:avLst/>
          </a:prstGeom>
          <a:noFill/>
          <a:ln w="19050" cap="flat" cmpd="sng">
            <a:solidFill>
              <a:srgbClr val="4472C4"/>
            </a:solidFill>
            <a:prstDash val="lgDash"/>
            <a:round/>
            <a:headEnd type="none" w="med" len="med"/>
            <a:tailEnd type="none" w="med" len="med"/>
          </a:ln>
        </p:spPr>
      </p:cxnSp>
      <p:grpSp>
        <p:nvGrpSpPr>
          <p:cNvPr id="61" name="Group 71">
            <a:extLst>
              <a:ext uri="{FF2B5EF4-FFF2-40B4-BE49-F238E27FC236}">
                <a16:creationId xmlns:a16="http://schemas.microsoft.com/office/drawing/2014/main" id="{2F9C1677-DEBF-4D1B-9221-0436784EE498}"/>
              </a:ext>
            </a:extLst>
          </p:cNvPr>
          <p:cNvGrpSpPr/>
          <p:nvPr/>
        </p:nvGrpSpPr>
        <p:grpSpPr>
          <a:xfrm>
            <a:off x="395874" y="5697933"/>
            <a:ext cx="4065194" cy="1091307"/>
            <a:chOff x="-168070" y="642954"/>
            <a:chExt cx="4516882" cy="1091307"/>
          </a:xfrm>
        </p:grpSpPr>
        <p:sp>
          <p:nvSpPr>
            <p:cNvPr id="62" name="Rectangle 61">
              <a:extLst>
                <a:ext uri="{FF2B5EF4-FFF2-40B4-BE49-F238E27FC236}">
                  <a16:creationId xmlns:a16="http://schemas.microsoft.com/office/drawing/2014/main" id="{94C1290B-AF33-4F44-9E37-45865C716DBA}"/>
                </a:ext>
              </a:extLst>
            </p:cNvPr>
            <p:cNvSpPr/>
            <p:nvPr/>
          </p:nvSpPr>
          <p:spPr>
            <a:xfrm>
              <a:off x="-168070" y="642954"/>
              <a:ext cx="3824969" cy="9663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20" b="1" dirty="0">
                  <a:solidFill>
                    <a:schemeClr val="tx1"/>
                  </a:solidFill>
                </a:rPr>
                <a:t>Draft Food Safety and Standards (Ayurveda </a:t>
              </a:r>
              <a:r>
                <a:rPr lang="en-US" sz="1320" b="1" dirty="0" err="1">
                  <a:solidFill>
                    <a:schemeClr val="tx1"/>
                  </a:solidFill>
                </a:rPr>
                <a:t>Aahar</a:t>
              </a:r>
              <a:r>
                <a:rPr lang="en-US" sz="1320" b="1" dirty="0">
                  <a:solidFill>
                    <a:schemeClr val="tx1"/>
                  </a:solidFill>
                </a:rPr>
                <a:t>) Regulations, 2021</a:t>
              </a:r>
            </a:p>
          </p:txBody>
        </p:sp>
        <p:sp>
          <p:nvSpPr>
            <p:cNvPr id="64" name="Google Shape;1081;p36">
              <a:extLst>
                <a:ext uri="{FF2B5EF4-FFF2-40B4-BE49-F238E27FC236}">
                  <a16:creationId xmlns:a16="http://schemas.microsoft.com/office/drawing/2014/main" id="{AC6A4737-B60B-492A-9355-63D31A7C1623}"/>
                </a:ext>
              </a:extLst>
            </p:cNvPr>
            <p:cNvSpPr/>
            <p:nvPr/>
          </p:nvSpPr>
          <p:spPr>
            <a:xfrm>
              <a:off x="3425612" y="811061"/>
              <a:ext cx="923200" cy="923200"/>
            </a:xfrm>
            <a:prstGeom prst="ellipse">
              <a:avLst/>
            </a:prstGeom>
            <a:solidFill>
              <a:schemeClr val="accent5"/>
            </a:solidFill>
            <a:ln>
              <a:noFill/>
            </a:ln>
          </p:spPr>
          <p:txBody>
            <a:bodyPr spcFirstLastPara="1" wrap="square" lIns="146280" tIns="146280" rIns="146280" bIns="146280" anchor="ctr" anchorCtr="0">
              <a:noAutofit/>
            </a:bodyPr>
            <a:lstStyle/>
            <a:p>
              <a:endParaRPr sz="2280">
                <a:solidFill>
                  <a:srgbClr val="FFFFFF"/>
                </a:solidFill>
              </a:endParaRPr>
            </a:p>
          </p:txBody>
        </p:sp>
        <p:sp>
          <p:nvSpPr>
            <p:cNvPr id="66" name="Google Shape;1083;p36">
              <a:extLst>
                <a:ext uri="{FF2B5EF4-FFF2-40B4-BE49-F238E27FC236}">
                  <a16:creationId xmlns:a16="http://schemas.microsoft.com/office/drawing/2014/main" id="{42E9F380-434F-4446-AFD1-6BDD373250BA}"/>
                </a:ext>
              </a:extLst>
            </p:cNvPr>
            <p:cNvSpPr/>
            <p:nvPr/>
          </p:nvSpPr>
          <p:spPr>
            <a:xfrm>
              <a:off x="3572012" y="958467"/>
              <a:ext cx="641600" cy="641600"/>
            </a:xfrm>
            <a:prstGeom prst="ellipse">
              <a:avLst/>
            </a:prstGeom>
            <a:solidFill>
              <a:srgbClr val="FFFFFF"/>
            </a:solidFill>
            <a:ln>
              <a:noFill/>
            </a:ln>
          </p:spPr>
          <p:txBody>
            <a:bodyPr spcFirstLastPara="1" wrap="square" lIns="0" tIns="146280" rIns="0" bIns="146280" anchor="ctr" anchorCtr="0">
              <a:noAutofit/>
            </a:bodyPr>
            <a:lstStyle/>
            <a:p>
              <a:pPr algn="ctr"/>
              <a:r>
                <a:rPr lang="en" sz="1440" dirty="0">
                  <a:solidFill>
                    <a:schemeClr val="accent5"/>
                  </a:solidFill>
                  <a:latin typeface="Fira Sans Extra Condensed Medium"/>
                  <a:ea typeface="Fira Sans Extra Condensed Medium"/>
                  <a:cs typeface="Fira Sans Extra Condensed Medium"/>
                  <a:sym typeface="Fira Sans Extra Condensed Medium"/>
                </a:rPr>
                <a:t>06</a:t>
              </a:r>
              <a:endParaRPr sz="1440" dirty="0">
                <a:solidFill>
                  <a:schemeClr val="accent5"/>
                </a:solidFill>
                <a:latin typeface="Fira Sans Extra Condensed Medium"/>
                <a:ea typeface="Fira Sans Extra Condensed Medium"/>
                <a:cs typeface="Fira Sans Extra Condensed Medium"/>
                <a:sym typeface="Fira Sans Extra Condensed Medium"/>
              </a:endParaRPr>
            </a:p>
          </p:txBody>
        </p:sp>
      </p:grpSp>
      <p:cxnSp>
        <p:nvCxnSpPr>
          <p:cNvPr id="70" name="Google Shape;1094;p36">
            <a:extLst>
              <a:ext uri="{FF2B5EF4-FFF2-40B4-BE49-F238E27FC236}">
                <a16:creationId xmlns:a16="http://schemas.microsoft.com/office/drawing/2014/main" id="{14954D56-D2DB-4F94-BD19-A5AD11495C7E}"/>
              </a:ext>
            </a:extLst>
          </p:cNvPr>
          <p:cNvCxnSpPr>
            <a:cxnSpLocks/>
            <a:endCxn id="58" idx="1"/>
          </p:cNvCxnSpPr>
          <p:nvPr/>
        </p:nvCxnSpPr>
        <p:spPr>
          <a:xfrm>
            <a:off x="6136237" y="4580122"/>
            <a:ext cx="994531" cy="1327603"/>
          </a:xfrm>
          <a:prstGeom prst="straightConnector1">
            <a:avLst/>
          </a:prstGeom>
          <a:noFill/>
          <a:ln w="19050" cap="flat" cmpd="sng">
            <a:solidFill>
              <a:srgbClr val="4472C4"/>
            </a:solidFill>
            <a:prstDash val="lgDash"/>
            <a:round/>
            <a:headEnd type="none" w="med" len="med"/>
            <a:tailEnd type="none" w="med" len="med"/>
          </a:ln>
        </p:spPr>
      </p:cxnSp>
    </p:spTree>
    <p:extLst>
      <p:ext uri="{BB962C8B-B14F-4D97-AF65-F5344CB8AC3E}">
        <p14:creationId xmlns:p14="http://schemas.microsoft.com/office/powerpoint/2010/main" val="392886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947211"/>
              </p:ext>
            </p:extLst>
          </p:nvPr>
        </p:nvGraphicFramePr>
        <p:xfrm>
          <a:off x="748146" y="-350372"/>
          <a:ext cx="10584678" cy="5943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10"/>
          <p:cNvSpPr>
            <a:spLocks noGrp="1"/>
          </p:cNvSpPr>
          <p:nvPr>
            <p:ph type="sldNum" sz="quarter" idx="12"/>
          </p:nvPr>
        </p:nvSpPr>
        <p:spPr>
          <a:xfrm>
            <a:off x="8991600" y="6416675"/>
            <a:ext cx="2743200" cy="365125"/>
          </a:xfrm>
        </p:spPr>
        <p:txBody>
          <a:bodyPr/>
          <a:lstStyle/>
          <a:p>
            <a:fld id="{B6F15528-21DE-4FAA-801E-634DDDAF4B2B}" type="slidenum">
              <a:rPr lang="en-US" smtClean="0"/>
              <a:pPr/>
              <a:t>9</a:t>
            </a:fld>
            <a:endParaRPr lang="en-US" dirty="0"/>
          </a:p>
        </p:txBody>
      </p:sp>
      <p:sp>
        <p:nvSpPr>
          <p:cNvPr id="8" name="Up Arrow Callout 7"/>
          <p:cNvSpPr/>
          <p:nvPr/>
        </p:nvSpPr>
        <p:spPr>
          <a:xfrm>
            <a:off x="1579092" y="5593226"/>
            <a:ext cx="4648200" cy="838200"/>
          </a:xfrm>
          <a:prstGeom prst="up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Services, Research</a:t>
            </a:r>
          </a:p>
        </p:txBody>
      </p:sp>
      <p:sp>
        <p:nvSpPr>
          <p:cNvPr id="9" name="Up Arrow Callout 8"/>
          <p:cNvSpPr/>
          <p:nvPr/>
        </p:nvSpPr>
        <p:spPr>
          <a:xfrm>
            <a:off x="6962172" y="4813957"/>
            <a:ext cx="2209800" cy="1654323"/>
          </a:xfrm>
          <a:prstGeom prst="upArrowCallou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a:t>
            </a:r>
          </a:p>
          <a:p>
            <a:pPr algn="ctr"/>
            <a:r>
              <a:rPr lang="en-US" dirty="0"/>
              <a:t> Tech transfer, </a:t>
            </a:r>
          </a:p>
          <a:p>
            <a:pPr algn="ctr"/>
            <a:r>
              <a:rPr lang="en-US" dirty="0"/>
              <a:t>Services,</a:t>
            </a:r>
          </a:p>
          <a:p>
            <a:pPr algn="ctr"/>
            <a:r>
              <a:rPr lang="en-US" dirty="0"/>
              <a:t>Trade promotion</a:t>
            </a:r>
          </a:p>
        </p:txBody>
      </p:sp>
      <p:sp>
        <p:nvSpPr>
          <p:cNvPr id="10" name="Up Arrow Callout 9"/>
          <p:cNvSpPr/>
          <p:nvPr/>
        </p:nvSpPr>
        <p:spPr>
          <a:xfrm>
            <a:off x="9330801" y="5216242"/>
            <a:ext cx="2479150" cy="1066800"/>
          </a:xfrm>
          <a:prstGeom prst="upArrowCallou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Services,</a:t>
            </a:r>
          </a:p>
          <a:p>
            <a:pPr algn="ctr"/>
            <a:r>
              <a:rPr lang="en-US" dirty="0"/>
              <a:t>Trade promotion</a:t>
            </a:r>
          </a:p>
        </p:txBody>
      </p:sp>
      <p:sp>
        <p:nvSpPr>
          <p:cNvPr id="7" name="Rectangle 6"/>
          <p:cNvSpPr/>
          <p:nvPr/>
        </p:nvSpPr>
        <p:spPr>
          <a:xfrm>
            <a:off x="5334000" y="4894876"/>
            <a:ext cx="1447800" cy="76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SDG 2</a:t>
            </a:r>
          </a:p>
          <a:p>
            <a:pPr algn="ctr"/>
            <a:r>
              <a:rPr lang="en-US" dirty="0"/>
              <a:t>Zero Hunger </a:t>
            </a:r>
          </a:p>
        </p:txBody>
      </p:sp>
      <p:sp>
        <p:nvSpPr>
          <p:cNvPr id="12" name="Rectangle 11"/>
          <p:cNvSpPr/>
          <p:nvPr/>
        </p:nvSpPr>
        <p:spPr>
          <a:xfrm>
            <a:off x="1622989" y="4817684"/>
            <a:ext cx="2667000" cy="76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SDG 3</a:t>
            </a:r>
          </a:p>
          <a:p>
            <a:pPr algn="ctr"/>
            <a:r>
              <a:rPr lang="en-US" dirty="0"/>
              <a:t>Good health &amp; Well being</a:t>
            </a:r>
          </a:p>
        </p:txBody>
      </p:sp>
    </p:spTree>
    <p:extLst>
      <p:ext uri="{BB962C8B-B14F-4D97-AF65-F5344CB8AC3E}">
        <p14:creationId xmlns:p14="http://schemas.microsoft.com/office/powerpoint/2010/main" val="1486531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4180</TotalTime>
  <Words>2989</Words>
  <Application>Microsoft Office PowerPoint</Application>
  <PresentationFormat>Widescreen</PresentationFormat>
  <Paragraphs>380</Paragraphs>
  <Slides>36</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Algerian</vt:lpstr>
      <vt:lpstr>Arial</vt:lpstr>
      <vt:lpstr>Arial Black</vt:lpstr>
      <vt:lpstr>Bell MT</vt:lpstr>
      <vt:lpstr>Book Antiqua</vt:lpstr>
      <vt:lpstr>Calibri</vt:lpstr>
      <vt:lpstr>Calibri Light</vt:lpstr>
      <vt:lpstr>Cambria</vt:lpstr>
      <vt:lpstr>Constantia</vt:lpstr>
      <vt:lpstr>Copperplate Gothic Light</vt:lpstr>
      <vt:lpstr>Fira Sans Extra Condensed Medium</vt:lpstr>
      <vt:lpstr>Times New Roman</vt:lpstr>
      <vt:lpstr>Wingdings</vt:lpstr>
      <vt:lpstr>Wingdings 2</vt:lpstr>
      <vt:lpstr>Office Theme</vt:lpstr>
      <vt:lpstr> 1st International Yoga &amp; Ayurveda Conference  organized by Embassy of India, Zagreb, Croatia and  Ministry of Ayush, New Delhi  Govt. of Republic of India </vt:lpstr>
      <vt:lpstr>“An Overview of AYUSH (Traditional Healthcare Systems in India)”</vt:lpstr>
      <vt:lpstr>Recognised Traditional Systems of Medicine in India</vt:lpstr>
      <vt:lpstr>PowerPoint Presentation</vt:lpstr>
      <vt:lpstr> CENTRAL ORGANIZATIONAL SET UP  </vt:lpstr>
      <vt:lpstr> STATE LEVEL ORGANIZATIONAL SET UP</vt:lpstr>
      <vt:lpstr>PowerPoint Presentation</vt:lpstr>
      <vt:lpstr>PowerPoint Presentation</vt:lpstr>
      <vt:lpstr>PowerPoint Presentation</vt:lpstr>
      <vt:lpstr>PowerPoint Presentation</vt:lpstr>
      <vt:lpstr>Encouraging Progress in Beneficiaries of AYUSH</vt:lpstr>
      <vt:lpstr>OUTSTANDING LEADS OF PUBLIC HEALTH PROJECTS</vt:lpstr>
      <vt:lpstr>Convergence with MoWCD in Poshan Abhiyaan</vt:lpstr>
      <vt:lpstr>PowerPoint Presentation</vt:lpstr>
      <vt:lpstr>Integration of AYUSH Systems in other Ministries/Departments</vt:lpstr>
      <vt:lpstr>PowerPoint Presentation</vt:lpstr>
      <vt:lpstr>GLOBALIZATION OF AYUSH </vt:lpstr>
      <vt:lpstr>Central Sector Scheme for Promotion of International Co-operation in AYUSH  </vt:lpstr>
      <vt:lpstr>Contd:</vt:lpstr>
      <vt:lpstr>INITIATIVES OF INTERNATIONAL COOPERATION </vt:lpstr>
      <vt:lpstr>ACADEMIC CHAIRS</vt:lpstr>
      <vt:lpstr>AYUSH Information Cell (Centre)</vt:lpstr>
      <vt:lpstr>AYUSH Collaboration with WHO</vt:lpstr>
      <vt:lpstr>Initiatives for the promotion of AYUSH Education at International level</vt:lpstr>
      <vt:lpstr>Other Initiatives for Global Promotion of AYUSH</vt:lpstr>
      <vt:lpstr>AYUSH Representation in Multilateral International Forums </vt:lpstr>
      <vt:lpstr>UN Declaration for 21st June as International Day of Yoga </vt:lpstr>
      <vt:lpstr>PowerPoint Presentation</vt:lpstr>
      <vt:lpstr>The Yoga Break Mobile Application</vt:lpstr>
      <vt:lpstr>PowerPoint Presentation</vt:lpstr>
      <vt:lpstr>Assans &amp; Pranayams </vt:lpstr>
      <vt:lpstr>WHO m-Yoga</vt:lpstr>
      <vt:lpstr>PowerPoint Presentation</vt:lpstr>
      <vt:lpstr>About WHO m-Yoga APP</vt:lpstr>
      <vt:lpstr>Training session in WHO - mYoga App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vyasadeva mahanta</cp:lastModifiedBy>
  <cp:revision>181</cp:revision>
  <cp:lastPrinted>2021-09-02T04:38:22Z</cp:lastPrinted>
  <dcterms:created xsi:type="dcterms:W3CDTF">2021-07-03T02:00:32Z</dcterms:created>
  <dcterms:modified xsi:type="dcterms:W3CDTF">2021-10-05T08:29:08Z</dcterms:modified>
</cp:coreProperties>
</file>