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66" r:id="rId3"/>
    <p:sldId id="257" r:id="rId4"/>
    <p:sldId id="259" r:id="rId5"/>
    <p:sldId id="267" r:id="rId6"/>
    <p:sldId id="261" r:id="rId7"/>
    <p:sldId id="262" r:id="rId8"/>
    <p:sldId id="263" r:id="rId9"/>
    <p:sldId id="258" r:id="rId10"/>
    <p:sldId id="260"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6F9B8CD-342D-4579-98EC-A8FD6B7370E1}" type="datetimeFigureOut">
              <a:rPr lang="en-US" smtClean="0"/>
              <a:pPr/>
              <a:t>9/13/2021</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2BBB5E19-F10A-4C2F-BF6F-11C513378A2E}"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F9B8CD-342D-4579-98EC-A8FD6B7370E1}"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F9B8CD-342D-4579-98EC-A8FD6B7370E1}"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9/13/2021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F9B8CD-342D-4579-98EC-A8FD6B7370E1}" type="datetimeFigureOut">
              <a:rPr lang="en-US" smtClean="0"/>
              <a:pPr/>
              <a:t>9/13/2021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F9B8CD-342D-4579-98EC-A8FD6B7370E1}" type="datetimeFigureOut">
              <a:rPr lang="en-US" smtClean="0"/>
              <a:pPr/>
              <a:t>9/13/2021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F9B8CD-342D-4579-98EC-A8FD6B7370E1}" type="datetimeFigureOut">
              <a:rPr lang="en-US" smtClean="0"/>
              <a:pPr/>
              <a:t>9/13/2021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9/13/2021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6F9B8CD-342D-4579-98EC-A8FD6B7370E1}" type="datetimeFigureOut">
              <a:rPr lang="en-US" smtClean="0"/>
              <a:pPr/>
              <a:t>9/13/2021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9/13/2021</a:t>
            </a:fld>
            <a:endParaRPr lang="en-US" dirty="0"/>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9/13/2021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E6F9B8CD-342D-4579-98EC-A8FD6B7370E1}" type="datetimeFigureOut">
              <a:rPr lang="en-US" smtClean="0"/>
              <a:pPr algn="r" eaLnBrk="1" latinLnBrk="0" hangingPunct="1"/>
              <a:t>9/13/2021</a:t>
            </a:fld>
            <a:endParaRPr lang="en-US"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l" eaLnBrk="1" latinLnBrk="0" hangingPunct="1"/>
            <a:endParaRPr kumimoji="0" lang="en-US"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himalayanschool.com/yoga/"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facebook.com/HSTY.yog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pic>
        <p:nvPicPr>
          <p:cNvPr id="5" name="Picture 4" descr="Himalayan School of Traditional Yoga_logo3.png"/>
          <p:cNvPicPr>
            <a:picLocks noChangeAspect="1"/>
          </p:cNvPicPr>
          <p:nvPr/>
        </p:nvPicPr>
        <p:blipFill>
          <a:blip r:embed="rId3" cstate="print"/>
          <a:stretch>
            <a:fillRect/>
          </a:stretch>
        </p:blipFill>
        <p:spPr>
          <a:xfrm>
            <a:off x="2195736" y="692696"/>
            <a:ext cx="5220000" cy="52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hr-HR" sz="3600" b="1" dirty="0" smtClean="0"/>
              <a:t>Devi Mohan</a:t>
            </a:r>
            <a:endParaRPr lang="en-US" sz="3600" dirty="0"/>
          </a:p>
        </p:txBody>
      </p:sp>
      <p:sp>
        <p:nvSpPr>
          <p:cNvPr id="3" name="Subtitle 2"/>
          <p:cNvSpPr>
            <a:spLocks noGrp="1"/>
          </p:cNvSpPr>
          <p:nvPr>
            <p:ph type="subTitle" idx="1"/>
          </p:nvPr>
        </p:nvSpPr>
        <p:spPr>
          <a:xfrm>
            <a:off x="1125800" y="1844824"/>
            <a:ext cx="6974592" cy="432048"/>
          </a:xfrm>
        </p:spPr>
        <p:txBody>
          <a:bodyPr>
            <a:normAutofit/>
          </a:bodyPr>
          <a:lstStyle/>
          <a:p>
            <a:r>
              <a:rPr lang="en-US" sz="2400" b="1" dirty="0" smtClean="0"/>
              <a:t>Director &amp; Founding Member</a:t>
            </a:r>
            <a:r>
              <a:rPr lang="hr-HR" sz="2400" b="1" dirty="0" smtClean="0"/>
              <a:t> of HSTY</a:t>
            </a:r>
            <a:endParaRPr lang="en-US" sz="2400" dirty="0" smtClean="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1115616" y="2379851"/>
            <a:ext cx="5328592" cy="4047262"/>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Devi conducts yoga workshops and seminars internationally.  </a:t>
            </a:r>
            <a:endParaRPr lang="hr-HR" sz="2800" dirty="0" smtClean="0">
              <a:solidFill>
                <a:schemeClr val="tx2">
                  <a:shade val="30000"/>
                  <a:satMod val="150000"/>
                </a:schemeClr>
              </a:solidFill>
            </a:endParaRP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Devi stands for experiential spirituality, selfless service, holistic approach to health through energy healing, healthy lifestyle and sincere application of the wisdom and practices of the ancient science of Yoga in one’s life.</a:t>
            </a:r>
          </a:p>
        </p:txBody>
      </p:sp>
      <p:pic>
        <p:nvPicPr>
          <p:cNvPr id="8" name="Picture 7" descr="devi-yoga.jpg"/>
          <p:cNvPicPr>
            <a:picLocks noChangeAspect="1"/>
          </p:cNvPicPr>
          <p:nvPr/>
        </p:nvPicPr>
        <p:blipFill>
          <a:blip r:embed="rId3" cstate="print"/>
          <a:srcRect l="3334" t="29000" r="16400" b="19550"/>
          <a:stretch>
            <a:fillRect/>
          </a:stretch>
        </p:blipFill>
        <p:spPr>
          <a:xfrm>
            <a:off x="6336932" y="2564904"/>
            <a:ext cx="2843580" cy="3240360"/>
          </a:xfrm>
          <a:prstGeom prst="rect">
            <a:avLst/>
          </a:prstGeom>
          <a:ln>
            <a:noFill/>
          </a:ln>
          <a:effectLst>
            <a:softEdge rad="112500"/>
          </a:effectLst>
        </p:spPr>
      </p:pic>
      <p:pic>
        <p:nvPicPr>
          <p:cNvPr id="10" name="Picture 9"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30000"/>
          </a:blip>
          <a:srcRect r="54333"/>
          <a:stretch>
            <a:fillRect/>
          </a:stretch>
        </p:blipFill>
        <p:spPr>
          <a:xfrm>
            <a:off x="0" y="0"/>
            <a:ext cx="3131840" cy="6885384"/>
          </a:xfrm>
          <a:prstGeom prst="rect">
            <a:avLst/>
          </a:prstGeom>
        </p:spPr>
      </p:pic>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1187624" y="3068960"/>
            <a:ext cx="6552728" cy="707886"/>
          </a:xfrm>
          <a:prstGeom prst="rect">
            <a:avLst/>
          </a:prstGeom>
        </p:spPr>
        <p:txBody>
          <a:bodyPr wrap="square">
            <a:spAutoFit/>
          </a:bodyPr>
          <a:lstStyle/>
          <a:p>
            <a:pPr marL="27432" lvl="0" algn="ctr">
              <a:spcBef>
                <a:spcPts val="600"/>
              </a:spcBef>
              <a:buClr>
                <a:schemeClr val="accent1"/>
              </a:buClr>
              <a:buSzPct val="80000"/>
              <a:defRPr/>
            </a:pPr>
            <a:r>
              <a:rPr lang="hr-HR" sz="4000" dirty="0" smtClean="0">
                <a:solidFill>
                  <a:schemeClr val="tx2">
                    <a:shade val="30000"/>
                    <a:satMod val="150000"/>
                  </a:schemeClr>
                </a:solidFill>
              </a:rPr>
              <a:t>Thank you for your attention!</a:t>
            </a:r>
            <a:endParaRPr lang="en-US" sz="4000" dirty="0" smtClean="0">
              <a:solidFill>
                <a:schemeClr val="tx2">
                  <a:shade val="30000"/>
                  <a:satMod val="150000"/>
                </a:schemeClr>
              </a:solidFill>
            </a:endParaRPr>
          </a:p>
        </p:txBody>
      </p:sp>
      <p:sp>
        <p:nvSpPr>
          <p:cNvPr id="8" name="Rectangle 7"/>
          <p:cNvSpPr/>
          <p:nvPr/>
        </p:nvSpPr>
        <p:spPr>
          <a:xfrm>
            <a:off x="1187624" y="5837202"/>
            <a:ext cx="6552728" cy="400110"/>
          </a:xfrm>
          <a:prstGeom prst="rect">
            <a:avLst/>
          </a:prstGeom>
        </p:spPr>
        <p:txBody>
          <a:bodyPr wrap="square">
            <a:spAutoFit/>
          </a:bodyPr>
          <a:lstStyle/>
          <a:p>
            <a:pPr marL="27432" lvl="0" algn="ctr">
              <a:spcBef>
                <a:spcPts val="600"/>
              </a:spcBef>
              <a:buClr>
                <a:schemeClr val="accent1"/>
              </a:buClr>
              <a:buSzPct val="80000"/>
              <a:defRPr/>
            </a:pPr>
            <a:r>
              <a:rPr lang="hr-HR" sz="2000" dirty="0" smtClean="0">
                <a:solidFill>
                  <a:schemeClr val="tx2">
                    <a:shade val="30000"/>
                    <a:satMod val="150000"/>
                  </a:schemeClr>
                </a:solidFill>
              </a:rPr>
              <a:t>Web: </a:t>
            </a:r>
            <a:r>
              <a:rPr lang="hr-HR" sz="2000" dirty="0" smtClean="0">
                <a:solidFill>
                  <a:schemeClr val="tx2">
                    <a:shade val="30000"/>
                    <a:satMod val="150000"/>
                  </a:schemeClr>
                </a:solidFill>
                <a:hlinkClick r:id="rId3"/>
              </a:rPr>
              <a:t>himalayanschool.com</a:t>
            </a:r>
            <a:r>
              <a:rPr lang="hr-HR" sz="2000" dirty="0" smtClean="0">
                <a:solidFill>
                  <a:schemeClr val="tx2">
                    <a:shade val="30000"/>
                    <a:satMod val="150000"/>
                  </a:schemeClr>
                </a:solidFill>
              </a:rPr>
              <a:t>   Facebook: </a:t>
            </a:r>
            <a:r>
              <a:rPr lang="hr-HR" sz="2000" dirty="0" smtClean="0">
                <a:solidFill>
                  <a:schemeClr val="tx2">
                    <a:shade val="30000"/>
                    <a:satMod val="150000"/>
                  </a:schemeClr>
                </a:solidFill>
                <a:hlinkClick r:id="rId4"/>
              </a:rPr>
              <a:t>HSTY.yoga</a:t>
            </a:r>
            <a:endParaRPr lang="en-US" sz="2000" dirty="0" smtClean="0">
              <a:solidFill>
                <a:schemeClr val="tx2">
                  <a:shade val="30000"/>
                  <a:satMod val="150000"/>
                </a:schemeClr>
              </a:solidFill>
            </a:endParaRPr>
          </a:p>
        </p:txBody>
      </p:sp>
      <p:pic>
        <p:nvPicPr>
          <p:cNvPr id="10" name="Picture 9" descr="Himalayan School of Traditional Yoga_logo3.png"/>
          <p:cNvPicPr>
            <a:picLocks noChangeAspect="1"/>
          </p:cNvPicPr>
          <p:nvPr/>
        </p:nvPicPr>
        <p:blipFill>
          <a:blip r:embed="rId5"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p:txBody>
          <a:bodyPr/>
          <a:lstStyle/>
          <a:p>
            <a:r>
              <a:rPr lang="hr-HR" dirty="0" smtClean="0"/>
              <a:t>Our mission</a:t>
            </a:r>
            <a:endParaRPr lang="en-US" dirty="0"/>
          </a:p>
        </p:txBody>
      </p:sp>
      <p:sp>
        <p:nvSpPr>
          <p:cNvPr id="3" name="Subtitle 2"/>
          <p:cNvSpPr>
            <a:spLocks noGrp="1"/>
          </p:cNvSpPr>
          <p:nvPr>
            <p:ph type="subTitle" idx="1"/>
          </p:nvPr>
        </p:nvSpPr>
        <p:spPr>
          <a:xfrm>
            <a:off x="1331640" y="2276872"/>
            <a:ext cx="4464496" cy="3888432"/>
          </a:xfrm>
        </p:spPr>
        <p:txBody>
          <a:bodyPr>
            <a:normAutofit fontScale="92500"/>
          </a:bodyPr>
          <a:lstStyle/>
          <a:p>
            <a:pPr>
              <a:buFontTx/>
              <a:buChar char="-"/>
            </a:pPr>
            <a:r>
              <a:rPr lang="hr-HR" dirty="0" smtClean="0"/>
              <a:t> </a:t>
            </a:r>
            <a:r>
              <a:rPr lang="en-US" dirty="0" smtClean="0"/>
              <a:t>dedicated to propagating traditional yoga</a:t>
            </a:r>
            <a:r>
              <a:rPr lang="hr-HR" dirty="0" smtClean="0"/>
              <a:t> </a:t>
            </a:r>
            <a:r>
              <a:rPr lang="en-US" dirty="0" smtClean="0"/>
              <a:t>i.e. the essence of yoga as per the original teachings codified in the scriptures by Maharishi </a:t>
            </a:r>
            <a:r>
              <a:rPr lang="en-US" dirty="0" err="1" smtClean="0"/>
              <a:t>Patanjali</a:t>
            </a:r>
            <a:r>
              <a:rPr lang="en-US" dirty="0" smtClean="0"/>
              <a:t>.</a:t>
            </a:r>
            <a:endParaRPr lang="hr-HR" dirty="0" smtClean="0"/>
          </a:p>
          <a:p>
            <a:pPr>
              <a:buFontTx/>
              <a:buChar char="-"/>
            </a:pPr>
            <a:r>
              <a:rPr lang="hr-HR" dirty="0" smtClean="0"/>
              <a:t> </a:t>
            </a:r>
            <a:r>
              <a:rPr lang="en-US" dirty="0" smtClean="0"/>
              <a:t>HSTY’s mission is to promote</a:t>
            </a:r>
            <a:r>
              <a:rPr lang="hr-HR" dirty="0" smtClean="0"/>
              <a:t/>
            </a:r>
            <a:br>
              <a:rPr lang="hr-HR" dirty="0" smtClean="0"/>
            </a:br>
            <a:r>
              <a:rPr lang="en-US" dirty="0" smtClean="0"/>
              <a:t> a culture of yoga and make it accessible to all of mankind, beyond boundaries of country, religion, gender, class and wealth.</a:t>
            </a:r>
            <a:endParaRPr lang="en-US" dirty="0"/>
          </a:p>
        </p:txBody>
      </p:sp>
      <p:pic>
        <p:nvPicPr>
          <p:cNvPr id="2050" name="Picture 2"/>
          <p:cNvPicPr>
            <a:picLocks noChangeAspect="1" noChangeArrowheads="1"/>
          </p:cNvPicPr>
          <p:nvPr/>
        </p:nvPicPr>
        <p:blipFill>
          <a:blip r:embed="rId3" cstate="print">
            <a:lum bright="10000"/>
          </a:blip>
          <a:srcRect t="6693" b="6304"/>
          <a:stretch>
            <a:fillRect/>
          </a:stretch>
        </p:blipFill>
        <p:spPr bwMode="auto">
          <a:xfrm>
            <a:off x="5730956" y="2349280"/>
            <a:ext cx="3305540" cy="3600000"/>
          </a:xfrm>
          <a:prstGeom prst="round2SameRect">
            <a:avLst/>
          </a:prstGeom>
          <a:noFill/>
          <a:ln>
            <a:noFill/>
          </a:ln>
          <a:effectLst>
            <a:softEdge rad="63500"/>
          </a:effectLst>
        </p:spPr>
      </p:pic>
      <p:pic>
        <p:nvPicPr>
          <p:cNvPr id="8" name="Picture 7"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en-US" sz="3600" b="1" dirty="0" smtClean="0"/>
              <a:t>What sets HSTY apart?</a:t>
            </a:r>
            <a:endParaRPr lang="en-US" sz="3600" dirty="0"/>
          </a:p>
        </p:txBody>
      </p:sp>
      <p:sp>
        <p:nvSpPr>
          <p:cNvPr id="3" name="Subtitle 2"/>
          <p:cNvSpPr>
            <a:spLocks noGrp="1"/>
          </p:cNvSpPr>
          <p:nvPr>
            <p:ph type="subTitle" idx="1"/>
          </p:nvPr>
        </p:nvSpPr>
        <p:spPr>
          <a:xfrm>
            <a:off x="1125800" y="2132856"/>
            <a:ext cx="6974592" cy="2376264"/>
          </a:xfrm>
        </p:spPr>
        <p:txBody>
          <a:bodyPr>
            <a:normAutofit/>
          </a:bodyPr>
          <a:lstStyle/>
          <a:p>
            <a:pPr>
              <a:buFont typeface="Arial" pitchFamily="34" charset="0"/>
              <a:buChar char="•"/>
            </a:pPr>
            <a:r>
              <a:rPr lang="en-US" sz="2800" dirty="0" smtClean="0"/>
              <a:t>In HSTY we do not look at yoga as exercise, but rather as a set of practices that help take one back to his/her original state.</a:t>
            </a:r>
            <a:r>
              <a:rPr lang="hr-HR" sz="2800" dirty="0" smtClean="0"/>
              <a:t> </a:t>
            </a:r>
            <a:endParaRPr lang="en-US" sz="2800" dirty="0" smtClean="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1168896" y="3645024"/>
            <a:ext cx="6984776" cy="1384995"/>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HSTY’s yoga lessons are presented in the original form as it existed eons ago, with no change in form or presentation. </a:t>
            </a:r>
          </a:p>
        </p:txBody>
      </p:sp>
      <p:sp>
        <p:nvSpPr>
          <p:cNvPr id="8" name="Rectangle 7"/>
          <p:cNvSpPr/>
          <p:nvPr/>
        </p:nvSpPr>
        <p:spPr>
          <a:xfrm>
            <a:off x="1168896" y="5157192"/>
            <a:ext cx="7219528" cy="954107"/>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hr-HR" sz="2800" dirty="0" smtClean="0">
                <a:solidFill>
                  <a:schemeClr val="tx2">
                    <a:shade val="30000"/>
                    <a:satMod val="150000"/>
                  </a:schemeClr>
                </a:solidFill>
              </a:rPr>
              <a:t> </a:t>
            </a:r>
            <a:r>
              <a:rPr lang="en-US" sz="2800" dirty="0" smtClean="0"/>
              <a:t>HSTY remains loyal to the original teachings marked by the simplicity and depth of practice.</a:t>
            </a:r>
            <a:endParaRPr lang="en-US" sz="2800" dirty="0" smtClean="0">
              <a:solidFill>
                <a:schemeClr val="tx2">
                  <a:shade val="30000"/>
                  <a:satMod val="150000"/>
                </a:schemeClr>
              </a:solidFill>
            </a:endParaRPr>
          </a:p>
        </p:txBody>
      </p:sp>
      <p:pic>
        <p:nvPicPr>
          <p:cNvPr id="11" name="Picture 10" descr="Himalayan School of Traditional Yoga_logo3.png"/>
          <p:cNvPicPr>
            <a:picLocks noChangeAspect="1"/>
          </p:cNvPicPr>
          <p:nvPr/>
        </p:nvPicPr>
        <p:blipFill>
          <a:blip r:embed="rId3"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Yoga-certification-img.png"/>
          <p:cNvPicPr>
            <a:picLocks noChangeAspect="1"/>
          </p:cNvPicPr>
          <p:nvPr/>
        </p:nvPicPr>
        <p:blipFill>
          <a:blip r:embed="rId2" cstate="print"/>
          <a:stretch>
            <a:fillRect/>
          </a:stretch>
        </p:blipFill>
        <p:spPr>
          <a:xfrm>
            <a:off x="6379780" y="2636912"/>
            <a:ext cx="2728724" cy="3096344"/>
          </a:xfrm>
          <a:prstGeom prst="rect">
            <a:avLst/>
          </a:prstGeom>
        </p:spPr>
      </p:pic>
      <p:pic>
        <p:nvPicPr>
          <p:cNvPr id="9" name="Picture 8" descr="162488258_4182853238391974_5315012352449076499_n.png"/>
          <p:cNvPicPr>
            <a:picLocks noChangeAspect="1"/>
          </p:cNvPicPr>
          <p:nvPr/>
        </p:nvPicPr>
        <p:blipFill>
          <a:blip r:embed="rId3"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en-US" sz="3600" b="1" dirty="0" smtClean="0"/>
              <a:t>Certification</a:t>
            </a:r>
            <a:endParaRPr lang="en-US" sz="3600" dirty="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8" name="Rectangle 7"/>
          <p:cNvSpPr/>
          <p:nvPr/>
        </p:nvSpPr>
        <p:spPr>
          <a:xfrm>
            <a:off x="1168896" y="4350583"/>
            <a:ext cx="5491336" cy="2246769"/>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hr-HR" sz="2800" dirty="0" smtClean="0">
                <a:solidFill>
                  <a:schemeClr val="tx2">
                    <a:shade val="30000"/>
                    <a:satMod val="150000"/>
                  </a:schemeClr>
                </a:solidFill>
              </a:rPr>
              <a:t> </a:t>
            </a:r>
            <a:r>
              <a:rPr lang="en-US" sz="2800" dirty="0" smtClean="0"/>
              <a:t>HSTY is an Associate Centre of the </a:t>
            </a:r>
            <a:r>
              <a:rPr lang="en-US" sz="2800" b="1" dirty="0" smtClean="0"/>
              <a:t>Indian Yoga Association</a:t>
            </a:r>
            <a:r>
              <a:rPr lang="en-US" sz="2800" dirty="0" smtClean="0"/>
              <a:t>, an industry body of leading yoga institutions of India that is also a self-regulatory body.</a:t>
            </a:r>
            <a:endParaRPr lang="en-US" sz="2800" dirty="0" smtClean="0">
              <a:solidFill>
                <a:schemeClr val="tx2">
                  <a:shade val="30000"/>
                  <a:satMod val="150000"/>
                </a:schemeClr>
              </a:solidFill>
            </a:endParaRPr>
          </a:p>
        </p:txBody>
      </p:sp>
      <p:sp>
        <p:nvSpPr>
          <p:cNvPr id="3" name="Subtitle 2"/>
          <p:cNvSpPr>
            <a:spLocks noGrp="1"/>
          </p:cNvSpPr>
          <p:nvPr>
            <p:ph type="subTitle" idx="1"/>
          </p:nvPr>
        </p:nvSpPr>
        <p:spPr>
          <a:xfrm>
            <a:off x="1125800" y="2132856"/>
            <a:ext cx="5390416" cy="2376264"/>
          </a:xfrm>
        </p:spPr>
        <p:txBody>
          <a:bodyPr>
            <a:normAutofit/>
          </a:bodyPr>
          <a:lstStyle/>
          <a:p>
            <a:pPr>
              <a:buFont typeface="Arial" pitchFamily="34" charset="0"/>
              <a:buChar char="•"/>
            </a:pPr>
            <a:r>
              <a:rPr lang="en-US" sz="2800" dirty="0" smtClean="0"/>
              <a:t>HSTY is a Registered Yoga School with </a:t>
            </a:r>
            <a:r>
              <a:rPr lang="en-US" sz="2800" b="1" dirty="0" smtClean="0"/>
              <a:t>Yoga Alliance</a:t>
            </a:r>
            <a:r>
              <a:rPr lang="en-US" sz="2800" dirty="0" smtClean="0"/>
              <a:t>, the largest global association that represents the yoga community and sets global standards.</a:t>
            </a:r>
          </a:p>
        </p:txBody>
      </p:sp>
      <p:pic>
        <p:nvPicPr>
          <p:cNvPr id="12" name="Picture 11"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knjigovodstvo\FIRME-aktivne\Mohanji\HSTY\2021-06 Mohanji - Yoga Day Split\IYD-Split (7).jpg"/>
          <p:cNvPicPr>
            <a:picLocks noChangeAspect="1" noChangeArrowheads="1"/>
          </p:cNvPicPr>
          <p:nvPr/>
        </p:nvPicPr>
        <p:blipFill>
          <a:blip r:embed="rId2" cstate="print"/>
          <a:srcRect/>
          <a:stretch>
            <a:fillRect/>
          </a:stretch>
        </p:blipFill>
        <p:spPr bwMode="auto">
          <a:xfrm>
            <a:off x="6653098" y="2276872"/>
            <a:ext cx="2383398" cy="3600000"/>
          </a:xfrm>
          <a:prstGeom prst="rect">
            <a:avLst/>
          </a:prstGeom>
          <a:ln>
            <a:noFill/>
          </a:ln>
          <a:effectLst>
            <a:softEdge rad="112500"/>
          </a:effectLst>
        </p:spPr>
      </p:pic>
      <p:pic>
        <p:nvPicPr>
          <p:cNvPr id="9" name="Picture 8" descr="162488258_4182853238391974_5315012352449076499_n.png"/>
          <p:cNvPicPr>
            <a:picLocks noChangeAspect="1"/>
          </p:cNvPicPr>
          <p:nvPr/>
        </p:nvPicPr>
        <p:blipFill>
          <a:blip r:embed="rId3"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hr-HR" sz="3600" b="1" dirty="0" smtClean="0"/>
              <a:t>What we offer?</a:t>
            </a:r>
            <a:endParaRPr lang="en-US" sz="3600" dirty="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 name="Subtitle 2"/>
          <p:cNvSpPr>
            <a:spLocks noGrp="1"/>
          </p:cNvSpPr>
          <p:nvPr>
            <p:ph type="subTitle" idx="1"/>
          </p:nvPr>
        </p:nvSpPr>
        <p:spPr>
          <a:xfrm>
            <a:off x="1125800" y="2420888"/>
            <a:ext cx="6830576" cy="3600400"/>
          </a:xfrm>
        </p:spPr>
        <p:txBody>
          <a:bodyPr>
            <a:normAutofit/>
          </a:bodyPr>
          <a:lstStyle/>
          <a:p>
            <a:pPr>
              <a:buFont typeface="Arial" pitchFamily="34" charset="0"/>
              <a:buChar char="•"/>
            </a:pPr>
            <a:r>
              <a:rPr lang="en-US" sz="2800" dirty="0" smtClean="0"/>
              <a:t>Teachers Training Courses </a:t>
            </a:r>
            <a:endParaRPr lang="hr-HR" sz="2800" dirty="0" smtClean="0"/>
          </a:p>
          <a:p>
            <a:pPr>
              <a:buFont typeface="Arial" pitchFamily="34" charset="0"/>
              <a:buChar char="•"/>
            </a:pPr>
            <a:r>
              <a:rPr lang="hr-HR" sz="2800" dirty="0" smtClean="0"/>
              <a:t> </a:t>
            </a:r>
            <a:r>
              <a:rPr lang="en-US" sz="2800" dirty="0" smtClean="0"/>
              <a:t>Yoga Programs For Beginners</a:t>
            </a:r>
            <a:endParaRPr lang="hr-HR" sz="2800" dirty="0" smtClean="0"/>
          </a:p>
          <a:p>
            <a:pPr>
              <a:buFont typeface="Arial" pitchFamily="34" charset="0"/>
              <a:buChar char="•"/>
            </a:pPr>
            <a:r>
              <a:rPr lang="en-US" sz="2800" dirty="0" smtClean="0"/>
              <a:t> Yoga Programs for advanced</a:t>
            </a:r>
            <a:endParaRPr lang="hr-HR" sz="2800" dirty="0" smtClean="0"/>
          </a:p>
          <a:p>
            <a:pPr>
              <a:buFont typeface="Arial" pitchFamily="34" charset="0"/>
              <a:buChar char="•"/>
            </a:pPr>
            <a:r>
              <a:rPr lang="en-US" sz="2800" dirty="0" smtClean="0"/>
              <a:t> Therapy-based yoga programs</a:t>
            </a:r>
            <a:endParaRPr lang="hr-HR" sz="2800" dirty="0" smtClean="0"/>
          </a:p>
          <a:p>
            <a:pPr>
              <a:buFont typeface="Arial" pitchFamily="34" charset="0"/>
              <a:buChar char="•"/>
            </a:pPr>
            <a:r>
              <a:rPr lang="en-US" sz="2800" dirty="0" smtClean="0"/>
              <a:t> Yoga Retreats</a:t>
            </a:r>
            <a:endParaRPr lang="hr-HR" sz="2800" dirty="0" smtClean="0"/>
          </a:p>
          <a:p>
            <a:pPr>
              <a:buFont typeface="Arial" pitchFamily="34" charset="0"/>
              <a:buChar char="•"/>
            </a:pPr>
            <a:r>
              <a:rPr lang="en-US" sz="2800" dirty="0" smtClean="0"/>
              <a:t> Online Yoga Courses</a:t>
            </a:r>
            <a:endParaRPr lang="hr-HR" sz="2800" dirty="0" smtClean="0"/>
          </a:p>
          <a:p>
            <a:pPr>
              <a:buFont typeface="Arial" pitchFamily="34" charset="0"/>
              <a:buChar char="•"/>
            </a:pPr>
            <a:r>
              <a:rPr lang="en-US" sz="2800" dirty="0" smtClean="0"/>
              <a:t> </a:t>
            </a:r>
            <a:r>
              <a:rPr lang="en-US" sz="2800" dirty="0" err="1" smtClean="0"/>
              <a:t>Pranayama</a:t>
            </a:r>
            <a:r>
              <a:rPr lang="en-US" sz="2800" dirty="0" smtClean="0"/>
              <a:t> Courses</a:t>
            </a:r>
          </a:p>
        </p:txBody>
      </p:sp>
      <p:sp>
        <p:nvSpPr>
          <p:cNvPr id="11" name="Subtitle 2"/>
          <p:cNvSpPr txBox="1">
            <a:spLocks/>
          </p:cNvSpPr>
          <p:nvPr/>
        </p:nvSpPr>
        <p:spPr>
          <a:xfrm>
            <a:off x="1125800" y="1772816"/>
            <a:ext cx="6038488" cy="576064"/>
          </a:xfrm>
          <a:prstGeom prst="rect">
            <a:avLst/>
          </a:prstGeom>
        </p:spPr>
        <p:txBody>
          <a:bodyPr tIns="0">
            <a:normAutofit/>
          </a:bodyPr>
          <a:lstStyle/>
          <a:p>
            <a:pPr marL="27432" lvl="0">
              <a:spcBef>
                <a:spcPts val="600"/>
              </a:spcBef>
              <a:buClr>
                <a:schemeClr val="accent1"/>
              </a:buClr>
              <a:buSzPct val="80000"/>
            </a:pPr>
            <a:r>
              <a:rPr lang="en-US" sz="2800" dirty="0" smtClean="0">
                <a:solidFill>
                  <a:schemeClr val="tx2">
                    <a:shade val="30000"/>
                    <a:satMod val="150000"/>
                  </a:schemeClr>
                </a:solidFill>
              </a:rPr>
              <a:t>HSTY offers different yoga programs:</a:t>
            </a:r>
            <a:endParaRPr kumimoji="0" lang="en-US" sz="2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pic>
        <p:nvPicPr>
          <p:cNvPr id="12" name="Picture 11"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hr-HR" sz="3600" b="1" dirty="0" smtClean="0"/>
              <a:t>Pranayama</a:t>
            </a:r>
            <a:endParaRPr lang="en-US" sz="3600" dirty="0"/>
          </a:p>
        </p:txBody>
      </p:sp>
      <p:sp>
        <p:nvSpPr>
          <p:cNvPr id="3" name="Subtitle 2"/>
          <p:cNvSpPr>
            <a:spLocks noGrp="1"/>
          </p:cNvSpPr>
          <p:nvPr>
            <p:ph type="subTitle" idx="1"/>
          </p:nvPr>
        </p:nvSpPr>
        <p:spPr>
          <a:xfrm>
            <a:off x="1125800" y="1844824"/>
            <a:ext cx="7766680" cy="861774"/>
          </a:xfrm>
        </p:spPr>
        <p:txBody>
          <a:bodyPr wrap="square">
            <a:spAutoFit/>
          </a:bodyPr>
          <a:lstStyle/>
          <a:p>
            <a:pPr>
              <a:defRPr/>
            </a:pPr>
            <a:r>
              <a:rPr lang="en-US" sz="2400" b="1" dirty="0" smtClean="0"/>
              <a:t>for boosting of the immune system</a:t>
            </a:r>
            <a:endParaRPr lang="hr-HR" sz="2400" b="1" dirty="0" smtClean="0"/>
          </a:p>
          <a:p>
            <a:pPr>
              <a:defRPr/>
            </a:pPr>
            <a:r>
              <a:rPr lang="en-US" sz="2400" b="1" dirty="0" smtClean="0"/>
              <a:t> and respiratory organs</a:t>
            </a:r>
            <a:endParaRPr lang="en-US" sz="2800" b="1" dirty="0" smtClean="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pic>
        <p:nvPicPr>
          <p:cNvPr id="11" name="Picture 2" descr="C:\knjigovodstvo\FIRME-aktivne\Mohanji\HSTY\2021-06 Mohanji - Yoga Day Split\_DSC0072-assets\_DSC0072.png"/>
          <p:cNvPicPr>
            <a:picLocks noChangeAspect="1" noChangeArrowheads="1"/>
          </p:cNvPicPr>
          <p:nvPr/>
        </p:nvPicPr>
        <p:blipFill>
          <a:blip r:embed="rId3" cstate="print">
            <a:lum bright="20000"/>
          </a:blip>
          <a:srcRect/>
          <a:stretch>
            <a:fillRect/>
          </a:stretch>
        </p:blipFill>
        <p:spPr bwMode="auto">
          <a:xfrm>
            <a:off x="6415404" y="2924944"/>
            <a:ext cx="2765108" cy="3456384"/>
          </a:xfrm>
          <a:prstGeom prst="rect">
            <a:avLst/>
          </a:prstGeom>
          <a:ln>
            <a:noFill/>
          </a:ln>
          <a:effectLst>
            <a:softEdge rad="112500"/>
          </a:effectLst>
        </p:spPr>
      </p:pic>
      <p:sp>
        <p:nvSpPr>
          <p:cNvPr id="7" name="Rectangle 6"/>
          <p:cNvSpPr/>
          <p:nvPr/>
        </p:nvSpPr>
        <p:spPr>
          <a:xfrm>
            <a:off x="1187624" y="2907809"/>
            <a:ext cx="5472608" cy="3616375"/>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For thousands of years, great yogis have been using the power of breath to improve their physical, mental, and emotional well-being. </a:t>
            </a:r>
            <a:endParaRPr lang="hr-HR" sz="2800" dirty="0" smtClean="0">
              <a:solidFill>
                <a:schemeClr val="tx2">
                  <a:shade val="30000"/>
                  <a:satMod val="150000"/>
                </a:schemeClr>
              </a:solidFill>
            </a:endParaRP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It has never been more important to benefit from these ancient secrets of effectively strengthening our immunity – in natural ways. </a:t>
            </a:r>
            <a:endParaRPr lang="hr-HR" sz="2800" dirty="0" smtClean="0">
              <a:solidFill>
                <a:schemeClr val="tx2">
                  <a:shade val="30000"/>
                  <a:satMod val="150000"/>
                </a:schemeClr>
              </a:solidFill>
            </a:endParaRPr>
          </a:p>
        </p:txBody>
      </p:sp>
      <p:pic>
        <p:nvPicPr>
          <p:cNvPr id="12" name="Picture 11"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hr-HR" sz="3600" b="1" dirty="0" smtClean="0"/>
              <a:t>Pranayama</a:t>
            </a:r>
            <a:endParaRPr lang="en-US" sz="3600" dirty="0"/>
          </a:p>
        </p:txBody>
      </p:sp>
      <p:sp>
        <p:nvSpPr>
          <p:cNvPr id="3" name="Subtitle 2"/>
          <p:cNvSpPr>
            <a:spLocks noGrp="1"/>
          </p:cNvSpPr>
          <p:nvPr>
            <p:ph type="subTitle" idx="1"/>
          </p:nvPr>
        </p:nvSpPr>
        <p:spPr>
          <a:xfrm>
            <a:off x="1125800" y="1844824"/>
            <a:ext cx="7766680" cy="861774"/>
          </a:xfrm>
        </p:spPr>
        <p:txBody>
          <a:bodyPr wrap="square">
            <a:spAutoFit/>
          </a:bodyPr>
          <a:lstStyle/>
          <a:p>
            <a:pPr>
              <a:defRPr/>
            </a:pPr>
            <a:r>
              <a:rPr lang="en-US" sz="2400" b="1" dirty="0" smtClean="0"/>
              <a:t>for boosting of the immune system</a:t>
            </a:r>
            <a:endParaRPr lang="hr-HR" sz="2400" b="1" dirty="0" smtClean="0"/>
          </a:p>
          <a:p>
            <a:pPr>
              <a:defRPr/>
            </a:pPr>
            <a:r>
              <a:rPr lang="en-US" sz="2400" b="1" dirty="0" smtClean="0"/>
              <a:t> and respiratory organs</a:t>
            </a:r>
            <a:endParaRPr lang="en-US" sz="2800" b="1" dirty="0" smtClean="0"/>
          </a:p>
        </p:txBody>
      </p:sp>
      <p:pic>
        <p:nvPicPr>
          <p:cNvPr id="2050" name="Picture 2" descr="C:\knjigovodstvo\FIRME-aktivne\Mohanji\HSTY\2021-06 Mohanji - Yoga Day Split\_DSC0072-assets\_DSC0072.png"/>
          <p:cNvPicPr>
            <a:picLocks noChangeAspect="1" noChangeArrowheads="1"/>
          </p:cNvPicPr>
          <p:nvPr/>
        </p:nvPicPr>
        <p:blipFill>
          <a:blip r:embed="rId3" cstate="print"/>
          <a:stretch>
            <a:fillRect/>
          </a:stretch>
        </p:blipFill>
        <p:spPr bwMode="auto">
          <a:xfrm>
            <a:off x="6156176" y="3281799"/>
            <a:ext cx="2976702" cy="2235433"/>
          </a:xfrm>
          <a:prstGeom prst="rect">
            <a:avLst/>
          </a:prstGeom>
          <a:ln>
            <a:noFill/>
          </a:ln>
          <a:effectLst>
            <a:softEdge rad="112500"/>
          </a:effectLst>
        </p:spPr>
      </p:pic>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1187624" y="2907809"/>
            <a:ext cx="5040560" cy="3185487"/>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Smooth flow of energy through our subtle meridians is the key to health and inner harmony.</a:t>
            </a:r>
            <a:endParaRPr lang="hr-HR" sz="2800" dirty="0" smtClean="0">
              <a:solidFill>
                <a:schemeClr val="tx2">
                  <a:shade val="30000"/>
                  <a:satMod val="150000"/>
                </a:schemeClr>
              </a:solidFill>
            </a:endParaRP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The one and only way in which we can affect the flow of energy through our physical and subtle bodies is through our breath.</a:t>
            </a:r>
          </a:p>
        </p:txBody>
      </p:sp>
      <p:pic>
        <p:nvPicPr>
          <p:cNvPr id="11" name="Picture 10"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hr-HR" sz="3600" b="1" dirty="0" smtClean="0"/>
              <a:t>Benefits of pranayama:</a:t>
            </a:r>
            <a:endParaRPr lang="en-US" sz="3600" dirty="0"/>
          </a:p>
        </p:txBody>
      </p:sp>
      <p:sp>
        <p:nvSpPr>
          <p:cNvPr id="3" name="Subtitle 2"/>
          <p:cNvSpPr>
            <a:spLocks noGrp="1"/>
          </p:cNvSpPr>
          <p:nvPr>
            <p:ph type="subTitle" idx="1"/>
          </p:nvPr>
        </p:nvSpPr>
        <p:spPr>
          <a:xfrm>
            <a:off x="1125800" y="1844824"/>
            <a:ext cx="7766680" cy="415498"/>
          </a:xfrm>
        </p:spPr>
        <p:txBody>
          <a:bodyPr wrap="square">
            <a:spAutoFit/>
          </a:bodyPr>
          <a:lstStyle/>
          <a:p>
            <a:pPr>
              <a:defRPr/>
            </a:pPr>
            <a:r>
              <a:rPr lang="hr-HR" sz="2400" b="1" dirty="0" smtClean="0"/>
              <a:t> </a:t>
            </a:r>
            <a:endParaRPr lang="en-US" sz="2800" b="1" dirty="0" smtClean="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1043608" y="2348880"/>
            <a:ext cx="5760640" cy="3493264"/>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hr-HR" sz="2800" dirty="0" smtClean="0">
                <a:solidFill>
                  <a:schemeClr val="tx2">
                    <a:shade val="30000"/>
                    <a:satMod val="150000"/>
                  </a:schemeClr>
                </a:solidFill>
              </a:rPr>
              <a:t> </a:t>
            </a:r>
            <a:r>
              <a:rPr lang="en-US" sz="2800" dirty="0" smtClean="0">
                <a:solidFill>
                  <a:schemeClr val="tx2">
                    <a:shade val="30000"/>
                    <a:satMod val="150000"/>
                  </a:schemeClr>
                </a:solidFill>
              </a:rPr>
              <a:t>Boosting of immune system &amp; energy levels</a:t>
            </a:r>
          </a:p>
          <a:p>
            <a:pPr marL="27432" lvl="0">
              <a:spcBef>
                <a:spcPts val="600"/>
              </a:spcBef>
              <a:buClr>
                <a:schemeClr val="accent1"/>
              </a:buClr>
              <a:buSzPct val="80000"/>
              <a:buFont typeface="Arial" pitchFamily="34" charset="0"/>
              <a:buChar char="•"/>
              <a:defRPr/>
            </a:pPr>
            <a:r>
              <a:rPr lang="hr-HR" sz="2800" dirty="0" smtClean="0">
                <a:solidFill>
                  <a:schemeClr val="tx2">
                    <a:shade val="30000"/>
                    <a:satMod val="150000"/>
                  </a:schemeClr>
                </a:solidFill>
              </a:rPr>
              <a:t> </a:t>
            </a:r>
            <a:r>
              <a:rPr lang="en-US" sz="2800" dirty="0" smtClean="0">
                <a:solidFill>
                  <a:schemeClr val="tx2">
                    <a:shade val="30000"/>
                    <a:satMod val="150000"/>
                  </a:schemeClr>
                </a:solidFill>
              </a:rPr>
              <a:t>Brain empowerment &amp; better focus</a:t>
            </a: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 Relief of stress, anxiety &amp; depression</a:t>
            </a: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 Deep &amp; restorative sleep</a:t>
            </a: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 Alignment &amp; spiritual blossoming</a:t>
            </a: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 Healing mind &amp; body</a:t>
            </a:r>
          </a:p>
        </p:txBody>
      </p:sp>
      <p:pic>
        <p:nvPicPr>
          <p:cNvPr id="3074" name="Picture 2" descr="C:\knjigovodstvo\FIRME-aktivne\Mohanji\HSTY\traditional pranayama-assets\traditional pranayama.png"/>
          <p:cNvPicPr>
            <a:picLocks noChangeAspect="1" noChangeArrowheads="1"/>
          </p:cNvPicPr>
          <p:nvPr/>
        </p:nvPicPr>
        <p:blipFill>
          <a:blip r:embed="rId3" cstate="print"/>
          <a:srcRect/>
          <a:stretch>
            <a:fillRect/>
          </a:stretch>
        </p:blipFill>
        <p:spPr bwMode="auto">
          <a:xfrm flipH="1">
            <a:off x="6372200" y="2421248"/>
            <a:ext cx="2595481" cy="3240000"/>
          </a:xfrm>
          <a:prstGeom prst="rect">
            <a:avLst/>
          </a:prstGeom>
          <a:noFill/>
        </p:spPr>
      </p:pic>
      <p:pic>
        <p:nvPicPr>
          <p:cNvPr id="11" name="Picture 10"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2488258_4182853238391974_5315012352449076499_n.png"/>
          <p:cNvPicPr>
            <a:picLocks noChangeAspect="1"/>
          </p:cNvPicPr>
          <p:nvPr/>
        </p:nvPicPr>
        <p:blipFill>
          <a:blip r:embed="rId2" cstate="print">
            <a:lum bright="40000"/>
          </a:blip>
          <a:srcRect r="54333"/>
          <a:stretch>
            <a:fillRect/>
          </a:stretch>
        </p:blipFill>
        <p:spPr>
          <a:xfrm>
            <a:off x="0" y="0"/>
            <a:ext cx="3131840" cy="6885384"/>
          </a:xfrm>
          <a:prstGeom prst="rect">
            <a:avLst/>
          </a:prstGeom>
        </p:spPr>
      </p:pic>
      <p:sp>
        <p:nvSpPr>
          <p:cNvPr id="2" name="Title 1"/>
          <p:cNvSpPr>
            <a:spLocks noGrp="1"/>
          </p:cNvSpPr>
          <p:nvPr>
            <p:ph type="ctrTitle"/>
          </p:nvPr>
        </p:nvSpPr>
        <p:spPr>
          <a:xfrm>
            <a:off x="1125800" y="359898"/>
            <a:ext cx="7406640" cy="1472184"/>
          </a:xfrm>
        </p:spPr>
        <p:txBody>
          <a:bodyPr>
            <a:normAutofit/>
          </a:bodyPr>
          <a:lstStyle/>
          <a:p>
            <a:r>
              <a:rPr lang="hr-HR" sz="3600" b="1" dirty="0" smtClean="0"/>
              <a:t>Devi Mohan</a:t>
            </a:r>
            <a:endParaRPr lang="en-US" sz="3600" dirty="0"/>
          </a:p>
        </p:txBody>
      </p:sp>
      <p:sp>
        <p:nvSpPr>
          <p:cNvPr id="3" name="Subtitle 2"/>
          <p:cNvSpPr>
            <a:spLocks noGrp="1"/>
          </p:cNvSpPr>
          <p:nvPr>
            <p:ph type="subTitle" idx="1"/>
          </p:nvPr>
        </p:nvSpPr>
        <p:spPr>
          <a:xfrm>
            <a:off x="1125800" y="1844824"/>
            <a:ext cx="6974592" cy="432048"/>
          </a:xfrm>
        </p:spPr>
        <p:txBody>
          <a:bodyPr>
            <a:normAutofit/>
          </a:bodyPr>
          <a:lstStyle/>
          <a:p>
            <a:r>
              <a:rPr lang="en-US" sz="2400" b="1" dirty="0" smtClean="0"/>
              <a:t>Director &amp; Founding Member</a:t>
            </a:r>
            <a:r>
              <a:rPr lang="hr-HR" sz="2400" b="1" dirty="0" smtClean="0"/>
              <a:t> of HSTY</a:t>
            </a:r>
            <a:endParaRPr lang="en-US" sz="2400" dirty="0" smtClean="0"/>
          </a:p>
        </p:txBody>
      </p:sp>
      <p:sp>
        <p:nvSpPr>
          <p:cNvPr id="6" name="Subtitle 2"/>
          <p:cNvSpPr txBox="1">
            <a:spLocks/>
          </p:cNvSpPr>
          <p:nvPr/>
        </p:nvSpPr>
        <p:spPr>
          <a:xfrm>
            <a:off x="1584960" y="2141240"/>
            <a:ext cx="7406640" cy="2376264"/>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endParaRPr kumimoji="0" lang="en-US" sz="3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7" name="Rectangle 6"/>
          <p:cNvSpPr/>
          <p:nvPr/>
        </p:nvSpPr>
        <p:spPr>
          <a:xfrm>
            <a:off x="1187624" y="2276872"/>
            <a:ext cx="5184576" cy="3616375"/>
          </a:xfrm>
          <a:prstGeom prst="rect">
            <a:avLst/>
          </a:prstGeom>
        </p:spPr>
        <p:txBody>
          <a:bodyPr wrap="square">
            <a:spAutoFit/>
          </a:bodyPr>
          <a:lstStyle/>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A core member and senior faculty member of HSTY. She is a certified Yoga Instructor (E-RYT)</a:t>
            </a:r>
            <a:r>
              <a:rPr lang="hr-HR" sz="2800" dirty="0" smtClean="0">
                <a:solidFill>
                  <a:schemeClr val="tx2">
                    <a:shade val="30000"/>
                    <a:satMod val="150000"/>
                  </a:schemeClr>
                </a:solidFill>
              </a:rPr>
              <a:t/>
            </a:r>
            <a:br>
              <a:rPr lang="hr-HR" sz="2800" dirty="0" smtClean="0">
                <a:solidFill>
                  <a:schemeClr val="tx2">
                    <a:shade val="30000"/>
                    <a:satMod val="150000"/>
                  </a:schemeClr>
                </a:solidFill>
              </a:rPr>
            </a:br>
            <a:endParaRPr lang="en-US" sz="2800" dirty="0" smtClean="0">
              <a:solidFill>
                <a:schemeClr val="tx2">
                  <a:shade val="30000"/>
                  <a:satMod val="150000"/>
                </a:schemeClr>
              </a:solidFill>
            </a:endParaRPr>
          </a:p>
          <a:p>
            <a:pPr marL="27432" lvl="0">
              <a:spcBef>
                <a:spcPts val="600"/>
              </a:spcBef>
              <a:buClr>
                <a:schemeClr val="accent1"/>
              </a:buClr>
              <a:buSzPct val="80000"/>
              <a:buFont typeface="Arial" pitchFamily="34" charset="0"/>
              <a:buChar char="•"/>
              <a:defRPr/>
            </a:pPr>
            <a:r>
              <a:rPr lang="en-US" sz="2800" dirty="0" smtClean="0">
                <a:solidFill>
                  <a:schemeClr val="tx2">
                    <a:shade val="30000"/>
                    <a:satMod val="150000"/>
                  </a:schemeClr>
                </a:solidFill>
              </a:rPr>
              <a:t>Her Yoga training includes two </a:t>
            </a:r>
            <a:r>
              <a:rPr lang="en-US" sz="2800" dirty="0" err="1" smtClean="0">
                <a:solidFill>
                  <a:schemeClr val="tx2">
                    <a:shade val="30000"/>
                    <a:satMod val="150000"/>
                  </a:schemeClr>
                </a:solidFill>
              </a:rPr>
              <a:t>Hatha</a:t>
            </a:r>
            <a:r>
              <a:rPr lang="en-US" sz="2800" dirty="0" smtClean="0">
                <a:solidFill>
                  <a:schemeClr val="tx2">
                    <a:shade val="30000"/>
                    <a:satMod val="150000"/>
                  </a:schemeClr>
                </a:solidFill>
              </a:rPr>
              <a:t> Yoga certifications from India and one from the American Yoga Alliance.  </a:t>
            </a:r>
          </a:p>
        </p:txBody>
      </p:sp>
      <p:pic>
        <p:nvPicPr>
          <p:cNvPr id="11" name="Picture 10" descr="YOGA-DEVI.png"/>
          <p:cNvPicPr>
            <a:picLocks noChangeAspect="1"/>
          </p:cNvPicPr>
          <p:nvPr/>
        </p:nvPicPr>
        <p:blipFill>
          <a:blip r:embed="rId3" cstate="print"/>
          <a:srcRect r="13928"/>
          <a:stretch>
            <a:fillRect/>
          </a:stretch>
        </p:blipFill>
        <p:spPr>
          <a:xfrm flipH="1">
            <a:off x="6133540" y="2276873"/>
            <a:ext cx="2974963" cy="3456384"/>
          </a:xfrm>
          <a:prstGeom prst="rect">
            <a:avLst/>
          </a:prstGeom>
          <a:ln>
            <a:noFill/>
          </a:ln>
          <a:effectLst>
            <a:softEdge rad="112500"/>
          </a:effectLst>
        </p:spPr>
      </p:pic>
      <p:pic>
        <p:nvPicPr>
          <p:cNvPr id="12" name="Picture 11" descr="Himalayan School of Traditional Yoga_logo3.png"/>
          <p:cNvPicPr>
            <a:picLocks noChangeAspect="1"/>
          </p:cNvPicPr>
          <p:nvPr/>
        </p:nvPicPr>
        <p:blipFill>
          <a:blip r:embed="rId4" cstate="print"/>
          <a:stretch>
            <a:fillRect/>
          </a:stretch>
        </p:blipFill>
        <p:spPr>
          <a:xfrm>
            <a:off x="7236296" y="44624"/>
            <a:ext cx="1800200" cy="1800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259</TotalTime>
  <Words>367</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Slide 1</vt:lpstr>
      <vt:lpstr>Our mission</vt:lpstr>
      <vt:lpstr>What sets HSTY apart?</vt:lpstr>
      <vt:lpstr>Certification</vt:lpstr>
      <vt:lpstr>What we offer?</vt:lpstr>
      <vt:lpstr>Pranayama</vt:lpstr>
      <vt:lpstr>Pranayama</vt:lpstr>
      <vt:lpstr>Benefits of pranayama:</vt:lpstr>
      <vt:lpstr>Devi Mohan</vt:lpstr>
      <vt:lpstr>Devi Mohan</vt:lpstr>
      <vt:lpstr>Slide 11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Ivana Ivana</dc:creator>
  <cp:lastModifiedBy>Ivana Ivana</cp:lastModifiedBy>
  <cp:revision>39</cp:revision>
  <dcterms:created xsi:type="dcterms:W3CDTF">2021-09-13T13:08:28Z</dcterms:created>
  <dcterms:modified xsi:type="dcterms:W3CDTF">2021-09-13T21:37:16Z</dcterms:modified>
</cp:coreProperties>
</file>