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Lst>
  <p:sldSz cy="6858000" cx="12192000"/>
  <p:notesSz cx="6858000" cy="9144000"/>
  <p:embeddedFontLst>
    <p:embeddedFont>
      <p:font typeface="Libre Franklin"/>
      <p:regular r:id="rId38"/>
      <p:bold r:id="rId39"/>
      <p:italic r:id="rId40"/>
      <p:boldItalic r:id="rId4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42" roundtripDataSignature="AMtx7mhn9q7WtoNtm9wo/PzUU/CZ/rj9o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font" Target="fonts/LibreFranklin-italic.fntdata"/><Relationship Id="rId20" Type="http://schemas.openxmlformats.org/officeDocument/2006/relationships/slide" Target="slides/slide16.xml"/><Relationship Id="rId42" Type="http://customschemas.google.com/relationships/presentationmetadata" Target="metadata"/><Relationship Id="rId41" Type="http://schemas.openxmlformats.org/officeDocument/2006/relationships/font" Target="fonts/LibreFranklin-boldItalic.fntdata"/><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font" Target="fonts/LibreFranklin-bold.fntdata"/><Relationship Id="rId16" Type="http://schemas.openxmlformats.org/officeDocument/2006/relationships/slide" Target="slides/slide12.xml"/><Relationship Id="rId38" Type="http://schemas.openxmlformats.org/officeDocument/2006/relationships/font" Target="fonts/LibreFranklin-regular.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spTree>
      <p:nvGrpSpPr>
        <p:cNvPr id="12" name="Shape 12"/>
        <p:cNvGrpSpPr/>
        <p:nvPr/>
      </p:nvGrpSpPr>
      <p:grpSpPr>
        <a:xfrm>
          <a:off x="0" y="0"/>
          <a:ext cx="0" cy="0"/>
          <a:chOff x="0" y="0"/>
          <a:chExt cx="0" cy="0"/>
        </a:xfrm>
      </p:grpSpPr>
      <p:sp>
        <p:nvSpPr>
          <p:cNvPr id="13" name="Google Shape;13;p35"/>
          <p:cNvSpPr txBox="1"/>
          <p:nvPr>
            <p:ph type="title"/>
          </p:nvPr>
        </p:nvSpPr>
        <p:spPr>
          <a:xfrm>
            <a:off x="765025" y="1301360"/>
            <a:ext cx="9612971" cy="2852737"/>
          </a:xfrm>
          <a:prstGeom prst="rect">
            <a:avLst/>
          </a:prstGeom>
          <a:noFill/>
          <a:ln>
            <a:noFill/>
          </a:ln>
        </p:spPr>
        <p:txBody>
          <a:bodyPr anchorCtr="0" anchor="b" bIns="45700" lIns="91425" spcFirstLastPara="1" rIns="91425" wrap="square" tIns="45700">
            <a:normAutofit/>
          </a:bodyPr>
          <a:lstStyle>
            <a:lvl1pPr lvl="0" algn="r">
              <a:lnSpc>
                <a:spcPct val="89000"/>
              </a:lnSpc>
              <a:spcBef>
                <a:spcPts val="0"/>
              </a:spcBef>
              <a:spcAft>
                <a:spcPts val="0"/>
              </a:spcAft>
              <a:buClr>
                <a:schemeClr val="lt2"/>
              </a:buClr>
              <a:buSzPts val="7200"/>
              <a:buFont typeface="Libre Franklin"/>
              <a:buNone/>
              <a:defRPr sz="7200" cap="none">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 name="Google Shape;14;p35"/>
          <p:cNvSpPr txBox="1"/>
          <p:nvPr>
            <p:ph idx="1" type="body"/>
          </p:nvPr>
        </p:nvSpPr>
        <p:spPr>
          <a:xfrm>
            <a:off x="765025" y="4216328"/>
            <a:ext cx="9612971" cy="1143324"/>
          </a:xfrm>
          <a:prstGeom prst="rect">
            <a:avLst/>
          </a:prstGeom>
          <a:noFill/>
          <a:ln>
            <a:noFill/>
          </a:ln>
        </p:spPr>
        <p:txBody>
          <a:bodyPr anchorCtr="0" anchor="t" bIns="45700" lIns="91425" spcFirstLastPara="1" rIns="91425" wrap="square" tIns="45700">
            <a:normAutofit/>
          </a:bodyPr>
          <a:lstStyle>
            <a:lvl1pPr indent="-228600" lvl="0" marL="457200" algn="r">
              <a:lnSpc>
                <a:spcPct val="112000"/>
              </a:lnSpc>
              <a:spcBef>
                <a:spcPts val="0"/>
              </a:spcBef>
              <a:spcAft>
                <a:spcPts val="0"/>
              </a:spcAft>
              <a:buClr>
                <a:schemeClr val="lt2"/>
              </a:buClr>
              <a:buSzPts val="2400"/>
              <a:buNone/>
              <a:defRPr sz="2400">
                <a:solidFill>
                  <a:schemeClr val="lt2"/>
                </a:solidFill>
              </a:defRPr>
            </a:lvl1pPr>
            <a:lvl2pPr indent="-228600" lvl="1" marL="914400" algn="l">
              <a:lnSpc>
                <a:spcPct val="94000"/>
              </a:lnSpc>
              <a:spcBef>
                <a:spcPts val="500"/>
              </a:spcBef>
              <a:spcAft>
                <a:spcPts val="0"/>
              </a:spcAft>
              <a:buClr>
                <a:schemeClr val="lt1"/>
              </a:buClr>
              <a:buSzPts val="2000"/>
              <a:buNone/>
              <a:defRPr sz="2000">
                <a:solidFill>
                  <a:schemeClr val="lt1"/>
                </a:solidFill>
              </a:defRPr>
            </a:lvl2pPr>
            <a:lvl3pPr indent="-228600" lvl="2" marL="1371600" algn="l">
              <a:lnSpc>
                <a:spcPct val="94000"/>
              </a:lnSpc>
              <a:spcBef>
                <a:spcPts val="500"/>
              </a:spcBef>
              <a:spcAft>
                <a:spcPts val="0"/>
              </a:spcAft>
              <a:buClr>
                <a:schemeClr val="lt1"/>
              </a:buClr>
              <a:buSzPts val="1800"/>
              <a:buNone/>
              <a:defRPr sz="1800">
                <a:solidFill>
                  <a:schemeClr val="lt1"/>
                </a:solidFill>
              </a:defRPr>
            </a:lvl3pPr>
            <a:lvl4pPr indent="-228600" lvl="3" marL="1828800" algn="l">
              <a:lnSpc>
                <a:spcPct val="94000"/>
              </a:lnSpc>
              <a:spcBef>
                <a:spcPts val="500"/>
              </a:spcBef>
              <a:spcAft>
                <a:spcPts val="0"/>
              </a:spcAft>
              <a:buClr>
                <a:schemeClr val="lt1"/>
              </a:buClr>
              <a:buSzPts val="1600"/>
              <a:buNone/>
              <a:defRPr sz="1600">
                <a:solidFill>
                  <a:schemeClr val="lt1"/>
                </a:solidFill>
              </a:defRPr>
            </a:lvl4pPr>
            <a:lvl5pPr indent="-228600" lvl="4" marL="2286000" algn="l">
              <a:lnSpc>
                <a:spcPct val="94000"/>
              </a:lnSpc>
              <a:spcBef>
                <a:spcPts val="500"/>
              </a:spcBef>
              <a:spcAft>
                <a:spcPts val="0"/>
              </a:spcAft>
              <a:buClr>
                <a:schemeClr val="lt1"/>
              </a:buClr>
              <a:buSzPts val="1600"/>
              <a:buNone/>
              <a:defRPr sz="1600">
                <a:solidFill>
                  <a:schemeClr val="lt1"/>
                </a:solidFill>
              </a:defRPr>
            </a:lvl5pPr>
            <a:lvl6pPr indent="-228600" lvl="5" marL="2743200" algn="l">
              <a:lnSpc>
                <a:spcPct val="94000"/>
              </a:lnSpc>
              <a:spcBef>
                <a:spcPts val="500"/>
              </a:spcBef>
              <a:spcAft>
                <a:spcPts val="0"/>
              </a:spcAft>
              <a:buClr>
                <a:schemeClr val="lt1"/>
              </a:buClr>
              <a:buSzPts val="1600"/>
              <a:buNone/>
              <a:defRPr sz="1600">
                <a:solidFill>
                  <a:schemeClr val="lt1"/>
                </a:solidFill>
              </a:defRPr>
            </a:lvl6pPr>
            <a:lvl7pPr indent="-228600" lvl="6" marL="3200400" algn="l">
              <a:lnSpc>
                <a:spcPct val="94000"/>
              </a:lnSpc>
              <a:spcBef>
                <a:spcPts val="500"/>
              </a:spcBef>
              <a:spcAft>
                <a:spcPts val="0"/>
              </a:spcAft>
              <a:buClr>
                <a:schemeClr val="lt1"/>
              </a:buClr>
              <a:buSzPts val="1600"/>
              <a:buNone/>
              <a:defRPr sz="1600">
                <a:solidFill>
                  <a:schemeClr val="lt1"/>
                </a:solidFill>
              </a:defRPr>
            </a:lvl7pPr>
            <a:lvl8pPr indent="-228600" lvl="7" marL="3657600" algn="l">
              <a:lnSpc>
                <a:spcPct val="94000"/>
              </a:lnSpc>
              <a:spcBef>
                <a:spcPts val="500"/>
              </a:spcBef>
              <a:spcAft>
                <a:spcPts val="0"/>
              </a:spcAft>
              <a:buClr>
                <a:schemeClr val="lt1"/>
              </a:buClr>
              <a:buSzPts val="1600"/>
              <a:buNone/>
              <a:defRPr sz="1600">
                <a:solidFill>
                  <a:schemeClr val="lt1"/>
                </a:solidFill>
              </a:defRPr>
            </a:lvl8pPr>
            <a:lvl9pPr indent="-228600" lvl="8" marL="4114800" algn="l">
              <a:lnSpc>
                <a:spcPct val="94000"/>
              </a:lnSpc>
              <a:spcBef>
                <a:spcPts val="500"/>
              </a:spcBef>
              <a:spcAft>
                <a:spcPts val="200"/>
              </a:spcAft>
              <a:buClr>
                <a:schemeClr val="lt1"/>
              </a:buClr>
              <a:buSzPts val="1600"/>
              <a:buNone/>
              <a:defRPr sz="1600">
                <a:solidFill>
                  <a:schemeClr val="lt1"/>
                </a:solidFill>
              </a:defRPr>
            </a:lvl9pPr>
          </a:lstStyle>
          <a:p/>
        </p:txBody>
      </p:sp>
      <p:sp>
        <p:nvSpPr>
          <p:cNvPr id="15" name="Google Shape;15;p35"/>
          <p:cNvSpPr txBox="1"/>
          <p:nvPr>
            <p:ph idx="10" type="dt"/>
          </p:nvPr>
        </p:nvSpPr>
        <p:spPr>
          <a:xfrm>
            <a:off x="738908" y="6453386"/>
            <a:ext cx="1622409"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5"/>
          <p:cNvSpPr txBox="1"/>
          <p:nvPr>
            <p:ph idx="11" type="ftr"/>
          </p:nvPr>
        </p:nvSpPr>
        <p:spPr>
          <a:xfrm>
            <a:off x="2584312" y="6453386"/>
            <a:ext cx="7023377" cy="40461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35"/>
          <p:cNvSpPr txBox="1"/>
          <p:nvPr>
            <p:ph idx="12" type="sldNum"/>
          </p:nvPr>
        </p:nvSpPr>
        <p:spPr>
          <a:xfrm>
            <a:off x="9830683"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chemeClr val="lt2"/>
                </a:solidFill>
                <a:latin typeface="Libre Franklin"/>
                <a:ea typeface="Libre Franklin"/>
                <a:cs typeface="Libre Franklin"/>
                <a:sym typeface="Libre Franklin"/>
              </a:defRPr>
            </a:lvl1pPr>
            <a:lvl2pPr indent="0" lvl="1" marL="0" algn="r">
              <a:spcBef>
                <a:spcPts val="0"/>
              </a:spcBef>
              <a:buNone/>
              <a:defRPr b="0" i="0" sz="1200" u="none" cap="none" strike="noStrike">
                <a:solidFill>
                  <a:schemeClr val="lt2"/>
                </a:solidFill>
                <a:latin typeface="Libre Franklin"/>
                <a:ea typeface="Libre Franklin"/>
                <a:cs typeface="Libre Franklin"/>
                <a:sym typeface="Libre Franklin"/>
              </a:defRPr>
            </a:lvl2pPr>
            <a:lvl3pPr indent="0" lvl="2" marL="0" algn="r">
              <a:spcBef>
                <a:spcPts val="0"/>
              </a:spcBef>
              <a:buNone/>
              <a:defRPr b="0" i="0" sz="1200" u="none" cap="none" strike="noStrike">
                <a:solidFill>
                  <a:schemeClr val="lt2"/>
                </a:solidFill>
                <a:latin typeface="Libre Franklin"/>
                <a:ea typeface="Libre Franklin"/>
                <a:cs typeface="Libre Franklin"/>
                <a:sym typeface="Libre Franklin"/>
              </a:defRPr>
            </a:lvl3pPr>
            <a:lvl4pPr indent="0" lvl="3" marL="0" algn="r">
              <a:spcBef>
                <a:spcPts val="0"/>
              </a:spcBef>
              <a:buNone/>
              <a:defRPr b="0" i="0" sz="1200" u="none" cap="none" strike="noStrike">
                <a:solidFill>
                  <a:schemeClr val="lt2"/>
                </a:solidFill>
                <a:latin typeface="Libre Franklin"/>
                <a:ea typeface="Libre Franklin"/>
                <a:cs typeface="Libre Franklin"/>
                <a:sym typeface="Libre Franklin"/>
              </a:defRPr>
            </a:lvl4pPr>
            <a:lvl5pPr indent="0" lvl="4" marL="0" algn="r">
              <a:spcBef>
                <a:spcPts val="0"/>
              </a:spcBef>
              <a:buNone/>
              <a:defRPr b="0" i="0" sz="1200" u="none" cap="none" strike="noStrike">
                <a:solidFill>
                  <a:schemeClr val="lt2"/>
                </a:solidFill>
                <a:latin typeface="Libre Franklin"/>
                <a:ea typeface="Libre Franklin"/>
                <a:cs typeface="Libre Franklin"/>
                <a:sym typeface="Libre Franklin"/>
              </a:defRPr>
            </a:lvl5pPr>
            <a:lvl6pPr indent="0" lvl="5" marL="0" algn="r">
              <a:spcBef>
                <a:spcPts val="0"/>
              </a:spcBef>
              <a:buNone/>
              <a:defRPr b="0" i="0" sz="1200" u="none" cap="none" strike="noStrike">
                <a:solidFill>
                  <a:schemeClr val="lt2"/>
                </a:solidFill>
                <a:latin typeface="Libre Franklin"/>
                <a:ea typeface="Libre Franklin"/>
                <a:cs typeface="Libre Franklin"/>
                <a:sym typeface="Libre Franklin"/>
              </a:defRPr>
            </a:lvl6pPr>
            <a:lvl7pPr indent="0" lvl="6" marL="0" algn="r">
              <a:spcBef>
                <a:spcPts val="0"/>
              </a:spcBef>
              <a:buNone/>
              <a:defRPr b="0" i="0" sz="1200" u="none" cap="none" strike="noStrike">
                <a:solidFill>
                  <a:schemeClr val="lt2"/>
                </a:solidFill>
                <a:latin typeface="Libre Franklin"/>
                <a:ea typeface="Libre Franklin"/>
                <a:cs typeface="Libre Franklin"/>
                <a:sym typeface="Libre Franklin"/>
              </a:defRPr>
            </a:lvl7pPr>
            <a:lvl8pPr indent="0" lvl="7" marL="0" algn="r">
              <a:spcBef>
                <a:spcPts val="0"/>
              </a:spcBef>
              <a:buNone/>
              <a:defRPr b="0" i="0" sz="1200" u="none" cap="none" strike="noStrike">
                <a:solidFill>
                  <a:schemeClr val="lt2"/>
                </a:solidFill>
                <a:latin typeface="Libre Franklin"/>
                <a:ea typeface="Libre Franklin"/>
                <a:cs typeface="Libre Franklin"/>
                <a:sym typeface="Libre Franklin"/>
              </a:defRPr>
            </a:lvl8pPr>
            <a:lvl9pPr indent="0" lvl="8" marL="0" algn="r">
              <a:spcBef>
                <a:spcPts val="0"/>
              </a:spcBef>
              <a:buNone/>
              <a:defRPr b="0" i="0" sz="1200" u="none" cap="none" strike="noStrike">
                <a:solidFill>
                  <a:schemeClr val="lt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hr-HR"/>
              <a:t>‹#›</a:t>
            </a:fld>
            <a:endParaRPr/>
          </a:p>
        </p:txBody>
      </p:sp>
      <p:sp>
        <p:nvSpPr>
          <p:cNvPr id="18" name="Google Shape;18;p35" title="Crop Mark"/>
          <p:cNvSpPr/>
          <p:nvPr/>
        </p:nvSpPr>
        <p:spPr>
          <a:xfrm>
            <a:off x="8151962" y="1685652"/>
            <a:ext cx="3275013" cy="4408488"/>
          </a:xfrm>
          <a:custGeom>
            <a:rect b="b" l="l" r="r" t="t"/>
            <a:pathLst>
              <a:path extrusionOk="0" h="5554" w="4125">
                <a:moveTo>
                  <a:pt x="3614" y="0"/>
                </a:moveTo>
                <a:lnTo>
                  <a:pt x="4125" y="0"/>
                </a:lnTo>
                <a:lnTo>
                  <a:pt x="4125" y="5554"/>
                </a:lnTo>
                <a:lnTo>
                  <a:pt x="0" y="5554"/>
                </a:lnTo>
                <a:lnTo>
                  <a:pt x="0" y="5074"/>
                </a:lnTo>
                <a:lnTo>
                  <a:pt x="3614" y="5074"/>
                </a:lnTo>
                <a:lnTo>
                  <a:pt x="3614" y="0"/>
                </a:lnTo>
                <a:close/>
              </a:path>
            </a:pathLst>
          </a:custGeom>
          <a:solidFill>
            <a:schemeClr val="lt2"/>
          </a:solidFill>
          <a:ln>
            <a:noFill/>
          </a:ln>
        </p:spPr>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7" name="Shape 77"/>
        <p:cNvGrpSpPr/>
        <p:nvPr/>
      </p:nvGrpSpPr>
      <p:grpSpPr>
        <a:xfrm>
          <a:off x="0" y="0"/>
          <a:ext cx="0" cy="0"/>
          <a:chOff x="0" y="0"/>
          <a:chExt cx="0" cy="0"/>
        </a:xfrm>
      </p:grpSpPr>
      <p:sp>
        <p:nvSpPr>
          <p:cNvPr id="78" name="Google Shape;78;p44"/>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rmAutofit/>
          </a:bodyPr>
          <a:lstStyle>
            <a:lvl1pPr lvl="0" algn="l">
              <a:lnSpc>
                <a:spcPct val="89000"/>
              </a:lnSpc>
              <a:spcBef>
                <a:spcPts val="0"/>
              </a:spcBef>
              <a:spcAft>
                <a:spcPts val="0"/>
              </a:spcAft>
              <a:buClr>
                <a:schemeClr val="l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44"/>
          <p:cNvSpPr txBox="1"/>
          <p:nvPr>
            <p:ph idx="1" type="body"/>
          </p:nvPr>
        </p:nvSpPr>
        <p:spPr>
          <a:xfrm rot="5400000">
            <a:off x="4386262" y="-719138"/>
            <a:ext cx="3571875" cy="9601200"/>
          </a:xfrm>
          <a:prstGeom prst="rect">
            <a:avLst/>
          </a:prstGeom>
          <a:noFill/>
          <a:ln>
            <a:noFill/>
          </a:ln>
        </p:spPr>
        <p:txBody>
          <a:bodyPr anchorCtr="0" anchor="t" bIns="45700" lIns="91425" spcFirstLastPara="1" rIns="91425" wrap="square" tIns="45700">
            <a:normAutofit/>
          </a:bodyPr>
          <a:lstStyle>
            <a:lvl1pPr indent="-342900" lvl="0" marL="457200" algn="l">
              <a:lnSpc>
                <a:spcPct val="94000"/>
              </a:lnSpc>
              <a:spcBef>
                <a:spcPts val="1000"/>
              </a:spcBef>
              <a:spcAft>
                <a:spcPts val="0"/>
              </a:spcAft>
              <a:buClr>
                <a:schemeClr val="lt2"/>
              </a:buClr>
              <a:buSzPts val="1800"/>
              <a:buChar char="■"/>
              <a:defRPr/>
            </a:lvl1pPr>
            <a:lvl2pPr indent="-342900" lvl="1" marL="914400" algn="l">
              <a:lnSpc>
                <a:spcPct val="94000"/>
              </a:lnSpc>
              <a:spcBef>
                <a:spcPts val="500"/>
              </a:spcBef>
              <a:spcAft>
                <a:spcPts val="0"/>
              </a:spcAft>
              <a:buClr>
                <a:schemeClr val="lt2"/>
              </a:buClr>
              <a:buSzPts val="1800"/>
              <a:buChar char="–"/>
              <a:defRPr/>
            </a:lvl2pPr>
            <a:lvl3pPr indent="-342900" lvl="2" marL="1371600" algn="l">
              <a:lnSpc>
                <a:spcPct val="94000"/>
              </a:lnSpc>
              <a:spcBef>
                <a:spcPts val="500"/>
              </a:spcBef>
              <a:spcAft>
                <a:spcPts val="0"/>
              </a:spcAft>
              <a:buClr>
                <a:schemeClr val="lt2"/>
              </a:buClr>
              <a:buSzPts val="1800"/>
              <a:buChar char="■"/>
              <a:defRPr/>
            </a:lvl3pPr>
            <a:lvl4pPr indent="-342900" lvl="3" marL="1828800" algn="l">
              <a:lnSpc>
                <a:spcPct val="94000"/>
              </a:lnSpc>
              <a:spcBef>
                <a:spcPts val="500"/>
              </a:spcBef>
              <a:spcAft>
                <a:spcPts val="0"/>
              </a:spcAft>
              <a:buClr>
                <a:schemeClr val="lt2"/>
              </a:buClr>
              <a:buSzPts val="1800"/>
              <a:buChar char="–"/>
              <a:defRPr/>
            </a:lvl4pPr>
            <a:lvl5pPr indent="-342900" lvl="4" marL="2286000" algn="l">
              <a:lnSpc>
                <a:spcPct val="94000"/>
              </a:lnSpc>
              <a:spcBef>
                <a:spcPts val="500"/>
              </a:spcBef>
              <a:spcAft>
                <a:spcPts val="0"/>
              </a:spcAft>
              <a:buClr>
                <a:schemeClr val="lt2"/>
              </a:buClr>
              <a:buSzPts val="1800"/>
              <a:buChar char="■"/>
              <a:defRPr/>
            </a:lvl5pPr>
            <a:lvl6pPr indent="-342900" lvl="5" marL="2743200" algn="l">
              <a:lnSpc>
                <a:spcPct val="94000"/>
              </a:lnSpc>
              <a:spcBef>
                <a:spcPts val="500"/>
              </a:spcBef>
              <a:spcAft>
                <a:spcPts val="0"/>
              </a:spcAft>
              <a:buClr>
                <a:schemeClr val="lt2"/>
              </a:buClr>
              <a:buSzPts val="1800"/>
              <a:buChar char="–"/>
              <a:defRPr/>
            </a:lvl6pPr>
            <a:lvl7pPr indent="-342900" lvl="6" marL="3200400" algn="l">
              <a:lnSpc>
                <a:spcPct val="94000"/>
              </a:lnSpc>
              <a:spcBef>
                <a:spcPts val="500"/>
              </a:spcBef>
              <a:spcAft>
                <a:spcPts val="0"/>
              </a:spcAft>
              <a:buClr>
                <a:schemeClr val="lt2"/>
              </a:buClr>
              <a:buSzPts val="1800"/>
              <a:buChar char="■"/>
              <a:defRPr/>
            </a:lvl7pPr>
            <a:lvl8pPr indent="-342900" lvl="7" marL="3657600" algn="l">
              <a:lnSpc>
                <a:spcPct val="94000"/>
              </a:lnSpc>
              <a:spcBef>
                <a:spcPts val="500"/>
              </a:spcBef>
              <a:spcAft>
                <a:spcPts val="0"/>
              </a:spcAft>
              <a:buClr>
                <a:schemeClr val="lt2"/>
              </a:buClr>
              <a:buSzPts val="1800"/>
              <a:buChar char="–"/>
              <a:defRPr/>
            </a:lvl8pPr>
            <a:lvl9pPr indent="-342900" lvl="8" marL="4114800" algn="l">
              <a:lnSpc>
                <a:spcPct val="94000"/>
              </a:lnSpc>
              <a:spcBef>
                <a:spcPts val="500"/>
              </a:spcBef>
              <a:spcAft>
                <a:spcPts val="200"/>
              </a:spcAft>
              <a:buClr>
                <a:schemeClr val="lt2"/>
              </a:buClr>
              <a:buSzPts val="1800"/>
              <a:buChar char="■"/>
              <a:defRPr/>
            </a:lvl9pPr>
          </a:lstStyle>
          <a:p/>
        </p:txBody>
      </p:sp>
      <p:sp>
        <p:nvSpPr>
          <p:cNvPr id="80" name="Google Shape;80;p44"/>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44"/>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44"/>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3" name="Shape 83"/>
        <p:cNvGrpSpPr/>
        <p:nvPr/>
      </p:nvGrpSpPr>
      <p:grpSpPr>
        <a:xfrm>
          <a:off x="0" y="0"/>
          <a:ext cx="0" cy="0"/>
          <a:chOff x="0" y="0"/>
          <a:chExt cx="0" cy="0"/>
        </a:xfrm>
      </p:grpSpPr>
      <p:sp>
        <p:nvSpPr>
          <p:cNvPr id="84" name="Google Shape;84;p45"/>
          <p:cNvSpPr txBox="1"/>
          <p:nvPr>
            <p:ph type="title"/>
          </p:nvPr>
        </p:nvSpPr>
        <p:spPr>
          <a:xfrm rot="5400000">
            <a:off x="7757822" y="2462895"/>
            <a:ext cx="5243244" cy="1565766"/>
          </a:xfrm>
          <a:prstGeom prst="rect">
            <a:avLst/>
          </a:prstGeom>
          <a:noFill/>
          <a:ln>
            <a:noFill/>
          </a:ln>
        </p:spPr>
        <p:txBody>
          <a:bodyPr anchorCtr="0" anchor="t" bIns="45700" lIns="91425" spcFirstLastPara="1" rIns="91425" wrap="square" tIns="45700">
            <a:normAutofit/>
          </a:bodyPr>
          <a:lstStyle>
            <a:lvl1pPr lvl="0" algn="l">
              <a:lnSpc>
                <a:spcPct val="89000"/>
              </a:lnSpc>
              <a:spcBef>
                <a:spcPts val="0"/>
              </a:spcBef>
              <a:spcAft>
                <a:spcPts val="0"/>
              </a:spcAft>
              <a:buClr>
                <a:schemeClr val="l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45"/>
          <p:cNvSpPr txBox="1"/>
          <p:nvPr>
            <p:ph idx="1" type="body"/>
          </p:nvPr>
        </p:nvSpPr>
        <p:spPr>
          <a:xfrm rot="5400000">
            <a:off x="2839798" y="-844042"/>
            <a:ext cx="5243244" cy="8179641"/>
          </a:xfrm>
          <a:prstGeom prst="rect">
            <a:avLst/>
          </a:prstGeom>
          <a:noFill/>
          <a:ln>
            <a:noFill/>
          </a:ln>
        </p:spPr>
        <p:txBody>
          <a:bodyPr anchorCtr="0" anchor="t" bIns="45700" lIns="91425" spcFirstLastPara="1" rIns="91425" wrap="square" tIns="45700">
            <a:normAutofit/>
          </a:bodyPr>
          <a:lstStyle>
            <a:lvl1pPr indent="-342900" lvl="0" marL="457200" algn="l">
              <a:lnSpc>
                <a:spcPct val="94000"/>
              </a:lnSpc>
              <a:spcBef>
                <a:spcPts val="1000"/>
              </a:spcBef>
              <a:spcAft>
                <a:spcPts val="0"/>
              </a:spcAft>
              <a:buClr>
                <a:schemeClr val="lt2"/>
              </a:buClr>
              <a:buSzPts val="1800"/>
              <a:buChar char="■"/>
              <a:defRPr/>
            </a:lvl1pPr>
            <a:lvl2pPr indent="-342900" lvl="1" marL="914400" algn="l">
              <a:lnSpc>
                <a:spcPct val="94000"/>
              </a:lnSpc>
              <a:spcBef>
                <a:spcPts val="500"/>
              </a:spcBef>
              <a:spcAft>
                <a:spcPts val="0"/>
              </a:spcAft>
              <a:buClr>
                <a:schemeClr val="lt2"/>
              </a:buClr>
              <a:buSzPts val="1800"/>
              <a:buChar char="–"/>
              <a:defRPr/>
            </a:lvl2pPr>
            <a:lvl3pPr indent="-342900" lvl="2" marL="1371600" algn="l">
              <a:lnSpc>
                <a:spcPct val="94000"/>
              </a:lnSpc>
              <a:spcBef>
                <a:spcPts val="500"/>
              </a:spcBef>
              <a:spcAft>
                <a:spcPts val="0"/>
              </a:spcAft>
              <a:buClr>
                <a:schemeClr val="lt2"/>
              </a:buClr>
              <a:buSzPts val="1800"/>
              <a:buChar char="■"/>
              <a:defRPr/>
            </a:lvl3pPr>
            <a:lvl4pPr indent="-342900" lvl="3" marL="1828800" algn="l">
              <a:lnSpc>
                <a:spcPct val="94000"/>
              </a:lnSpc>
              <a:spcBef>
                <a:spcPts val="500"/>
              </a:spcBef>
              <a:spcAft>
                <a:spcPts val="0"/>
              </a:spcAft>
              <a:buClr>
                <a:schemeClr val="lt2"/>
              </a:buClr>
              <a:buSzPts val="1800"/>
              <a:buChar char="–"/>
              <a:defRPr/>
            </a:lvl4pPr>
            <a:lvl5pPr indent="-342900" lvl="4" marL="2286000" algn="l">
              <a:lnSpc>
                <a:spcPct val="94000"/>
              </a:lnSpc>
              <a:spcBef>
                <a:spcPts val="500"/>
              </a:spcBef>
              <a:spcAft>
                <a:spcPts val="0"/>
              </a:spcAft>
              <a:buClr>
                <a:schemeClr val="lt2"/>
              </a:buClr>
              <a:buSzPts val="1800"/>
              <a:buChar char="■"/>
              <a:defRPr/>
            </a:lvl5pPr>
            <a:lvl6pPr indent="-342900" lvl="5" marL="2743200" algn="l">
              <a:lnSpc>
                <a:spcPct val="94000"/>
              </a:lnSpc>
              <a:spcBef>
                <a:spcPts val="500"/>
              </a:spcBef>
              <a:spcAft>
                <a:spcPts val="0"/>
              </a:spcAft>
              <a:buClr>
                <a:schemeClr val="lt2"/>
              </a:buClr>
              <a:buSzPts val="1800"/>
              <a:buChar char="–"/>
              <a:defRPr/>
            </a:lvl6pPr>
            <a:lvl7pPr indent="-342900" lvl="6" marL="3200400" algn="l">
              <a:lnSpc>
                <a:spcPct val="94000"/>
              </a:lnSpc>
              <a:spcBef>
                <a:spcPts val="500"/>
              </a:spcBef>
              <a:spcAft>
                <a:spcPts val="0"/>
              </a:spcAft>
              <a:buClr>
                <a:schemeClr val="lt2"/>
              </a:buClr>
              <a:buSzPts val="1800"/>
              <a:buChar char="■"/>
              <a:defRPr/>
            </a:lvl7pPr>
            <a:lvl8pPr indent="-342900" lvl="7" marL="3657600" algn="l">
              <a:lnSpc>
                <a:spcPct val="94000"/>
              </a:lnSpc>
              <a:spcBef>
                <a:spcPts val="500"/>
              </a:spcBef>
              <a:spcAft>
                <a:spcPts val="0"/>
              </a:spcAft>
              <a:buClr>
                <a:schemeClr val="lt2"/>
              </a:buClr>
              <a:buSzPts val="1800"/>
              <a:buChar char="–"/>
              <a:defRPr/>
            </a:lvl8pPr>
            <a:lvl9pPr indent="-342900" lvl="8" marL="4114800" algn="l">
              <a:lnSpc>
                <a:spcPct val="94000"/>
              </a:lnSpc>
              <a:spcBef>
                <a:spcPts val="500"/>
              </a:spcBef>
              <a:spcAft>
                <a:spcPts val="200"/>
              </a:spcAft>
              <a:buClr>
                <a:schemeClr val="lt2"/>
              </a:buClr>
              <a:buSzPts val="1800"/>
              <a:buChar char="■"/>
              <a:defRPr/>
            </a:lvl9pPr>
          </a:lstStyle>
          <a:p/>
        </p:txBody>
      </p:sp>
      <p:sp>
        <p:nvSpPr>
          <p:cNvPr id="86" name="Google Shape;86;p45"/>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45"/>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45"/>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9" name="Shape 19"/>
        <p:cNvGrpSpPr/>
        <p:nvPr/>
      </p:nvGrpSpPr>
      <p:grpSpPr>
        <a:xfrm>
          <a:off x="0" y="0"/>
          <a:ext cx="0" cy="0"/>
          <a:chOff x="0" y="0"/>
          <a:chExt cx="0" cy="0"/>
        </a:xfrm>
      </p:grpSpPr>
      <p:sp>
        <p:nvSpPr>
          <p:cNvPr id="20" name="Google Shape;20;p36"/>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6"/>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6"/>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3" name="Shape 23"/>
        <p:cNvGrpSpPr/>
        <p:nvPr/>
      </p:nvGrpSpPr>
      <p:grpSpPr>
        <a:xfrm>
          <a:off x="0" y="0"/>
          <a:ext cx="0" cy="0"/>
          <a:chOff x="0" y="0"/>
          <a:chExt cx="0" cy="0"/>
        </a:xfrm>
      </p:grpSpPr>
      <p:sp>
        <p:nvSpPr>
          <p:cNvPr id="24" name="Google Shape;24;p37"/>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rmAutofit/>
          </a:bodyPr>
          <a:lstStyle>
            <a:lvl1pPr lvl="0" algn="l">
              <a:lnSpc>
                <a:spcPct val="89000"/>
              </a:lnSpc>
              <a:spcBef>
                <a:spcPts val="0"/>
              </a:spcBef>
              <a:spcAft>
                <a:spcPts val="0"/>
              </a:spcAft>
              <a:buClr>
                <a:schemeClr val="lt2"/>
              </a:buClr>
              <a:buSzPts val="4400"/>
              <a:buFont typeface="Libre Franklin"/>
              <a:buNone/>
              <a:defRPr>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37"/>
          <p:cNvSpPr txBox="1"/>
          <p:nvPr>
            <p:ph idx="1" type="body"/>
          </p:nvPr>
        </p:nvSpPr>
        <p:spPr>
          <a:xfrm>
            <a:off x="1371600" y="2285999"/>
            <a:ext cx="4447786" cy="3581401"/>
          </a:xfrm>
          <a:prstGeom prst="rect">
            <a:avLst/>
          </a:prstGeom>
          <a:noFill/>
          <a:ln>
            <a:noFill/>
          </a:ln>
        </p:spPr>
        <p:txBody>
          <a:bodyPr anchorCtr="0" anchor="t" bIns="45700" lIns="91425" spcFirstLastPara="1" rIns="91425" wrap="square" tIns="45700">
            <a:normAutofit/>
          </a:bodyPr>
          <a:lstStyle>
            <a:lvl1pPr indent="-355600" lvl="0" marL="457200" algn="l">
              <a:lnSpc>
                <a:spcPct val="94000"/>
              </a:lnSpc>
              <a:spcBef>
                <a:spcPts val="1000"/>
              </a:spcBef>
              <a:spcAft>
                <a:spcPts val="0"/>
              </a:spcAft>
              <a:buClr>
                <a:schemeClr val="lt2"/>
              </a:buClr>
              <a:buSzPts val="2000"/>
              <a:buChar char="■"/>
              <a:defRPr>
                <a:solidFill>
                  <a:schemeClr val="lt2"/>
                </a:solidFill>
              </a:defRPr>
            </a:lvl1pPr>
            <a:lvl2pPr indent="-355600" lvl="1" marL="914400" algn="l">
              <a:lnSpc>
                <a:spcPct val="94000"/>
              </a:lnSpc>
              <a:spcBef>
                <a:spcPts val="500"/>
              </a:spcBef>
              <a:spcAft>
                <a:spcPts val="0"/>
              </a:spcAft>
              <a:buClr>
                <a:schemeClr val="lt2"/>
              </a:buClr>
              <a:buSzPts val="2000"/>
              <a:buChar char="–"/>
              <a:defRPr>
                <a:solidFill>
                  <a:schemeClr val="lt2"/>
                </a:solidFill>
              </a:defRPr>
            </a:lvl2pPr>
            <a:lvl3pPr indent="-342900" lvl="2" marL="1371600" algn="l">
              <a:lnSpc>
                <a:spcPct val="94000"/>
              </a:lnSpc>
              <a:spcBef>
                <a:spcPts val="500"/>
              </a:spcBef>
              <a:spcAft>
                <a:spcPts val="0"/>
              </a:spcAft>
              <a:buClr>
                <a:schemeClr val="lt2"/>
              </a:buClr>
              <a:buSzPts val="1800"/>
              <a:buChar char="■"/>
              <a:defRPr>
                <a:solidFill>
                  <a:schemeClr val="lt2"/>
                </a:solidFill>
              </a:defRPr>
            </a:lvl3pPr>
            <a:lvl4pPr indent="-342900" lvl="3" marL="1828800" algn="l">
              <a:lnSpc>
                <a:spcPct val="94000"/>
              </a:lnSpc>
              <a:spcBef>
                <a:spcPts val="500"/>
              </a:spcBef>
              <a:spcAft>
                <a:spcPts val="0"/>
              </a:spcAft>
              <a:buClr>
                <a:schemeClr val="lt2"/>
              </a:buClr>
              <a:buSzPts val="1800"/>
              <a:buChar char="–"/>
              <a:defRPr>
                <a:solidFill>
                  <a:schemeClr val="lt2"/>
                </a:solidFill>
              </a:defRPr>
            </a:lvl4pPr>
            <a:lvl5pPr indent="-330200" lvl="4" marL="2286000" algn="l">
              <a:lnSpc>
                <a:spcPct val="94000"/>
              </a:lnSpc>
              <a:spcBef>
                <a:spcPts val="500"/>
              </a:spcBef>
              <a:spcAft>
                <a:spcPts val="0"/>
              </a:spcAft>
              <a:buClr>
                <a:schemeClr val="lt2"/>
              </a:buClr>
              <a:buSzPts val="1600"/>
              <a:buChar char="■"/>
              <a:defRPr>
                <a:solidFill>
                  <a:schemeClr val="lt2"/>
                </a:solidFill>
              </a:defRPr>
            </a:lvl5pPr>
            <a:lvl6pPr indent="-342900" lvl="5" marL="2743200" algn="l">
              <a:lnSpc>
                <a:spcPct val="94000"/>
              </a:lnSpc>
              <a:spcBef>
                <a:spcPts val="500"/>
              </a:spcBef>
              <a:spcAft>
                <a:spcPts val="0"/>
              </a:spcAft>
              <a:buClr>
                <a:schemeClr val="lt2"/>
              </a:buClr>
              <a:buSzPts val="1800"/>
              <a:buChar char="–"/>
              <a:defRPr/>
            </a:lvl6pPr>
            <a:lvl7pPr indent="-342900" lvl="6" marL="3200400" algn="l">
              <a:lnSpc>
                <a:spcPct val="94000"/>
              </a:lnSpc>
              <a:spcBef>
                <a:spcPts val="500"/>
              </a:spcBef>
              <a:spcAft>
                <a:spcPts val="0"/>
              </a:spcAft>
              <a:buClr>
                <a:schemeClr val="lt2"/>
              </a:buClr>
              <a:buSzPts val="1800"/>
              <a:buChar char="■"/>
              <a:defRPr/>
            </a:lvl7pPr>
            <a:lvl8pPr indent="-342900" lvl="7" marL="3657600" algn="l">
              <a:lnSpc>
                <a:spcPct val="94000"/>
              </a:lnSpc>
              <a:spcBef>
                <a:spcPts val="500"/>
              </a:spcBef>
              <a:spcAft>
                <a:spcPts val="0"/>
              </a:spcAft>
              <a:buClr>
                <a:schemeClr val="lt2"/>
              </a:buClr>
              <a:buSzPts val="1800"/>
              <a:buChar char="–"/>
              <a:defRPr/>
            </a:lvl8pPr>
            <a:lvl9pPr indent="-342900" lvl="8" marL="4114800" algn="l">
              <a:lnSpc>
                <a:spcPct val="94000"/>
              </a:lnSpc>
              <a:spcBef>
                <a:spcPts val="500"/>
              </a:spcBef>
              <a:spcAft>
                <a:spcPts val="200"/>
              </a:spcAft>
              <a:buClr>
                <a:schemeClr val="lt2"/>
              </a:buClr>
              <a:buSzPts val="1800"/>
              <a:buChar char="■"/>
              <a:defRPr/>
            </a:lvl9pPr>
          </a:lstStyle>
          <a:p/>
        </p:txBody>
      </p:sp>
      <p:sp>
        <p:nvSpPr>
          <p:cNvPr id="26" name="Google Shape;26;p37"/>
          <p:cNvSpPr txBox="1"/>
          <p:nvPr>
            <p:ph idx="2" type="body"/>
          </p:nvPr>
        </p:nvSpPr>
        <p:spPr>
          <a:xfrm>
            <a:off x="6525403" y="2285999"/>
            <a:ext cx="4447786" cy="3581401"/>
          </a:xfrm>
          <a:prstGeom prst="rect">
            <a:avLst/>
          </a:prstGeom>
          <a:noFill/>
          <a:ln>
            <a:noFill/>
          </a:ln>
        </p:spPr>
        <p:txBody>
          <a:bodyPr anchorCtr="0" anchor="t" bIns="45700" lIns="91425" spcFirstLastPara="1" rIns="91425" wrap="square" tIns="45700">
            <a:normAutofit/>
          </a:bodyPr>
          <a:lstStyle>
            <a:lvl1pPr indent="-355600" lvl="0" marL="457200" algn="l">
              <a:lnSpc>
                <a:spcPct val="94000"/>
              </a:lnSpc>
              <a:spcBef>
                <a:spcPts val="1000"/>
              </a:spcBef>
              <a:spcAft>
                <a:spcPts val="0"/>
              </a:spcAft>
              <a:buClr>
                <a:schemeClr val="lt2"/>
              </a:buClr>
              <a:buSzPts val="2000"/>
              <a:buChar char="■"/>
              <a:defRPr>
                <a:solidFill>
                  <a:schemeClr val="lt2"/>
                </a:solidFill>
              </a:defRPr>
            </a:lvl1pPr>
            <a:lvl2pPr indent="-355600" lvl="1" marL="914400" algn="l">
              <a:lnSpc>
                <a:spcPct val="94000"/>
              </a:lnSpc>
              <a:spcBef>
                <a:spcPts val="500"/>
              </a:spcBef>
              <a:spcAft>
                <a:spcPts val="0"/>
              </a:spcAft>
              <a:buClr>
                <a:schemeClr val="lt2"/>
              </a:buClr>
              <a:buSzPts val="2000"/>
              <a:buChar char="–"/>
              <a:defRPr>
                <a:solidFill>
                  <a:schemeClr val="lt2"/>
                </a:solidFill>
              </a:defRPr>
            </a:lvl2pPr>
            <a:lvl3pPr indent="-342900" lvl="2" marL="1371600" algn="l">
              <a:lnSpc>
                <a:spcPct val="94000"/>
              </a:lnSpc>
              <a:spcBef>
                <a:spcPts val="500"/>
              </a:spcBef>
              <a:spcAft>
                <a:spcPts val="0"/>
              </a:spcAft>
              <a:buClr>
                <a:schemeClr val="lt2"/>
              </a:buClr>
              <a:buSzPts val="1800"/>
              <a:buChar char="■"/>
              <a:defRPr>
                <a:solidFill>
                  <a:schemeClr val="lt2"/>
                </a:solidFill>
              </a:defRPr>
            </a:lvl3pPr>
            <a:lvl4pPr indent="-342900" lvl="3" marL="1828800" algn="l">
              <a:lnSpc>
                <a:spcPct val="94000"/>
              </a:lnSpc>
              <a:spcBef>
                <a:spcPts val="500"/>
              </a:spcBef>
              <a:spcAft>
                <a:spcPts val="0"/>
              </a:spcAft>
              <a:buClr>
                <a:schemeClr val="lt2"/>
              </a:buClr>
              <a:buSzPts val="1800"/>
              <a:buChar char="–"/>
              <a:defRPr>
                <a:solidFill>
                  <a:schemeClr val="lt2"/>
                </a:solidFill>
              </a:defRPr>
            </a:lvl4pPr>
            <a:lvl5pPr indent="-330200" lvl="4" marL="2286000" algn="l">
              <a:lnSpc>
                <a:spcPct val="94000"/>
              </a:lnSpc>
              <a:spcBef>
                <a:spcPts val="500"/>
              </a:spcBef>
              <a:spcAft>
                <a:spcPts val="0"/>
              </a:spcAft>
              <a:buClr>
                <a:schemeClr val="lt2"/>
              </a:buClr>
              <a:buSzPts val="1600"/>
              <a:buChar char="■"/>
              <a:defRPr>
                <a:solidFill>
                  <a:schemeClr val="lt2"/>
                </a:solidFill>
              </a:defRPr>
            </a:lvl5pPr>
            <a:lvl6pPr indent="-342900" lvl="5" marL="2743200" algn="l">
              <a:lnSpc>
                <a:spcPct val="94000"/>
              </a:lnSpc>
              <a:spcBef>
                <a:spcPts val="500"/>
              </a:spcBef>
              <a:spcAft>
                <a:spcPts val="0"/>
              </a:spcAft>
              <a:buClr>
                <a:schemeClr val="lt2"/>
              </a:buClr>
              <a:buSzPts val="1800"/>
              <a:buChar char="–"/>
              <a:defRPr/>
            </a:lvl6pPr>
            <a:lvl7pPr indent="-342900" lvl="6" marL="3200400" algn="l">
              <a:lnSpc>
                <a:spcPct val="94000"/>
              </a:lnSpc>
              <a:spcBef>
                <a:spcPts val="500"/>
              </a:spcBef>
              <a:spcAft>
                <a:spcPts val="0"/>
              </a:spcAft>
              <a:buClr>
                <a:schemeClr val="lt2"/>
              </a:buClr>
              <a:buSzPts val="1800"/>
              <a:buChar char="■"/>
              <a:defRPr/>
            </a:lvl7pPr>
            <a:lvl8pPr indent="-342900" lvl="7" marL="3657600" algn="l">
              <a:lnSpc>
                <a:spcPct val="94000"/>
              </a:lnSpc>
              <a:spcBef>
                <a:spcPts val="500"/>
              </a:spcBef>
              <a:spcAft>
                <a:spcPts val="0"/>
              </a:spcAft>
              <a:buClr>
                <a:schemeClr val="lt2"/>
              </a:buClr>
              <a:buSzPts val="1800"/>
              <a:buChar char="–"/>
              <a:defRPr/>
            </a:lvl8pPr>
            <a:lvl9pPr indent="-342900" lvl="8" marL="4114800" algn="l">
              <a:lnSpc>
                <a:spcPct val="94000"/>
              </a:lnSpc>
              <a:spcBef>
                <a:spcPts val="500"/>
              </a:spcBef>
              <a:spcAft>
                <a:spcPts val="200"/>
              </a:spcAft>
              <a:buClr>
                <a:schemeClr val="lt2"/>
              </a:buClr>
              <a:buSzPts val="1800"/>
              <a:buChar char="■"/>
              <a:defRPr/>
            </a:lvl9pPr>
          </a:lstStyle>
          <a:p/>
        </p:txBody>
      </p:sp>
      <p:sp>
        <p:nvSpPr>
          <p:cNvPr id="27" name="Google Shape;27;p37"/>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37"/>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37"/>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38"/>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rmAutofit/>
          </a:bodyPr>
          <a:lstStyle>
            <a:lvl1pPr lvl="0" algn="l">
              <a:lnSpc>
                <a:spcPct val="89000"/>
              </a:lnSpc>
              <a:spcBef>
                <a:spcPts val="0"/>
              </a:spcBef>
              <a:spcAft>
                <a:spcPts val="0"/>
              </a:spcAft>
              <a:buClr>
                <a:schemeClr val="l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38"/>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38"/>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38"/>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35" name="Shape 35"/>
        <p:cNvGrpSpPr/>
        <p:nvPr/>
      </p:nvGrpSpPr>
      <p:grpSpPr>
        <a:xfrm>
          <a:off x="0" y="0"/>
          <a:ext cx="0" cy="0"/>
          <a:chOff x="0" y="0"/>
          <a:chExt cx="0" cy="0"/>
        </a:xfrm>
      </p:grpSpPr>
      <p:sp>
        <p:nvSpPr>
          <p:cNvPr id="36" name="Google Shape;36;p39" title="Background Shape"/>
          <p:cNvSpPr/>
          <p:nvPr/>
        </p:nvSpPr>
        <p:spPr>
          <a:xfrm>
            <a:off x="0" y="376"/>
            <a:ext cx="5303520" cy="685762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9"/>
          <p:cNvSpPr txBox="1"/>
          <p:nvPr>
            <p:ph type="title"/>
          </p:nvPr>
        </p:nvSpPr>
        <p:spPr>
          <a:xfrm>
            <a:off x="723900" y="685800"/>
            <a:ext cx="3855720" cy="2157884"/>
          </a:xfrm>
          <a:prstGeom prst="rect">
            <a:avLst/>
          </a:prstGeom>
          <a:noFill/>
          <a:ln>
            <a:noFill/>
          </a:ln>
        </p:spPr>
        <p:txBody>
          <a:bodyPr anchorCtr="0" anchor="t" bIns="45700" lIns="91425" spcFirstLastPara="1" rIns="91425" wrap="square" tIns="45700">
            <a:normAutofit/>
          </a:bodyPr>
          <a:lstStyle>
            <a:lvl1pPr lvl="0" algn="l">
              <a:lnSpc>
                <a:spcPct val="84000"/>
              </a:lnSpc>
              <a:spcBef>
                <a:spcPts val="0"/>
              </a:spcBef>
              <a:spcAft>
                <a:spcPts val="0"/>
              </a:spcAft>
              <a:buClr>
                <a:schemeClr val="lt2"/>
              </a:buClr>
              <a:buSzPts val="4800"/>
              <a:buFont typeface="Libre Franklin"/>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39"/>
          <p:cNvSpPr/>
          <p:nvPr>
            <p:ph idx="2" type="pic"/>
          </p:nvPr>
        </p:nvSpPr>
        <p:spPr>
          <a:xfrm>
            <a:off x="5532120" y="0"/>
            <a:ext cx="6659880" cy="6857999"/>
          </a:xfrm>
          <a:prstGeom prst="rect">
            <a:avLst/>
          </a:prstGeom>
          <a:noFill/>
          <a:ln>
            <a:noFill/>
          </a:ln>
        </p:spPr>
      </p:sp>
      <p:sp>
        <p:nvSpPr>
          <p:cNvPr id="39" name="Google Shape;39;p39"/>
          <p:cNvSpPr txBox="1"/>
          <p:nvPr>
            <p:ph idx="1" type="body"/>
          </p:nvPr>
        </p:nvSpPr>
        <p:spPr>
          <a:xfrm>
            <a:off x="723900" y="2855968"/>
            <a:ext cx="3855720" cy="3011432"/>
          </a:xfrm>
          <a:prstGeom prst="rect">
            <a:avLst/>
          </a:prstGeom>
          <a:noFill/>
          <a:ln>
            <a:noFill/>
          </a:ln>
        </p:spPr>
        <p:txBody>
          <a:bodyPr anchorCtr="0" anchor="t" bIns="45700" lIns="91425" spcFirstLastPara="1" rIns="91425" wrap="square" tIns="45700">
            <a:normAutofit/>
          </a:bodyPr>
          <a:lstStyle>
            <a:lvl1pPr indent="-228600" lvl="0" marL="457200" algn="l">
              <a:lnSpc>
                <a:spcPct val="113000"/>
              </a:lnSpc>
              <a:spcBef>
                <a:spcPts val="0"/>
              </a:spcBef>
              <a:spcAft>
                <a:spcPts val="0"/>
              </a:spcAft>
              <a:buClr>
                <a:schemeClr val="lt2"/>
              </a:buClr>
              <a:buSzPts val="1600"/>
              <a:buNone/>
              <a:defRPr sz="1600"/>
            </a:lvl1pPr>
            <a:lvl2pPr indent="-228600" lvl="1" marL="914400" algn="l">
              <a:lnSpc>
                <a:spcPct val="94000"/>
              </a:lnSpc>
              <a:spcBef>
                <a:spcPts val="1500"/>
              </a:spcBef>
              <a:spcAft>
                <a:spcPts val="0"/>
              </a:spcAft>
              <a:buClr>
                <a:schemeClr val="lt2"/>
              </a:buClr>
              <a:buSzPts val="1400"/>
              <a:buNone/>
              <a:defRPr sz="1400"/>
            </a:lvl2pPr>
            <a:lvl3pPr indent="-228600" lvl="2" marL="1371600" algn="l">
              <a:lnSpc>
                <a:spcPct val="94000"/>
              </a:lnSpc>
              <a:spcBef>
                <a:spcPts val="500"/>
              </a:spcBef>
              <a:spcAft>
                <a:spcPts val="0"/>
              </a:spcAft>
              <a:buClr>
                <a:schemeClr val="lt2"/>
              </a:buClr>
              <a:buSzPts val="1200"/>
              <a:buNone/>
              <a:defRPr sz="1200"/>
            </a:lvl3pPr>
            <a:lvl4pPr indent="-228600" lvl="3" marL="1828800" algn="l">
              <a:lnSpc>
                <a:spcPct val="94000"/>
              </a:lnSpc>
              <a:spcBef>
                <a:spcPts val="500"/>
              </a:spcBef>
              <a:spcAft>
                <a:spcPts val="0"/>
              </a:spcAft>
              <a:buClr>
                <a:schemeClr val="lt2"/>
              </a:buClr>
              <a:buSzPts val="1000"/>
              <a:buNone/>
              <a:defRPr sz="1000"/>
            </a:lvl4pPr>
            <a:lvl5pPr indent="-228600" lvl="4" marL="2286000" algn="l">
              <a:lnSpc>
                <a:spcPct val="94000"/>
              </a:lnSpc>
              <a:spcBef>
                <a:spcPts val="500"/>
              </a:spcBef>
              <a:spcAft>
                <a:spcPts val="0"/>
              </a:spcAft>
              <a:buClr>
                <a:schemeClr val="lt2"/>
              </a:buClr>
              <a:buSzPts val="1000"/>
              <a:buNone/>
              <a:defRPr sz="1000"/>
            </a:lvl5pPr>
            <a:lvl6pPr indent="-228600" lvl="5" marL="2743200" algn="l">
              <a:lnSpc>
                <a:spcPct val="94000"/>
              </a:lnSpc>
              <a:spcBef>
                <a:spcPts val="500"/>
              </a:spcBef>
              <a:spcAft>
                <a:spcPts val="0"/>
              </a:spcAft>
              <a:buClr>
                <a:schemeClr val="lt2"/>
              </a:buClr>
              <a:buSzPts val="1000"/>
              <a:buNone/>
              <a:defRPr sz="1000"/>
            </a:lvl6pPr>
            <a:lvl7pPr indent="-228600" lvl="6" marL="3200400" algn="l">
              <a:lnSpc>
                <a:spcPct val="94000"/>
              </a:lnSpc>
              <a:spcBef>
                <a:spcPts val="500"/>
              </a:spcBef>
              <a:spcAft>
                <a:spcPts val="0"/>
              </a:spcAft>
              <a:buClr>
                <a:schemeClr val="lt2"/>
              </a:buClr>
              <a:buSzPts val="1000"/>
              <a:buNone/>
              <a:defRPr sz="1000"/>
            </a:lvl7pPr>
            <a:lvl8pPr indent="-228600" lvl="7" marL="3657600" algn="l">
              <a:lnSpc>
                <a:spcPct val="94000"/>
              </a:lnSpc>
              <a:spcBef>
                <a:spcPts val="500"/>
              </a:spcBef>
              <a:spcAft>
                <a:spcPts val="0"/>
              </a:spcAft>
              <a:buClr>
                <a:schemeClr val="lt2"/>
              </a:buClr>
              <a:buSzPts val="1000"/>
              <a:buNone/>
              <a:defRPr sz="1000"/>
            </a:lvl8pPr>
            <a:lvl9pPr indent="-228600" lvl="8" marL="4114800" algn="l">
              <a:lnSpc>
                <a:spcPct val="94000"/>
              </a:lnSpc>
              <a:spcBef>
                <a:spcPts val="500"/>
              </a:spcBef>
              <a:spcAft>
                <a:spcPts val="200"/>
              </a:spcAft>
              <a:buClr>
                <a:schemeClr val="lt2"/>
              </a:buClr>
              <a:buSzPts val="1000"/>
              <a:buNone/>
              <a:defRPr sz="1000"/>
            </a:lvl9pPr>
          </a:lstStyle>
          <a:p/>
        </p:txBody>
      </p:sp>
      <p:sp>
        <p:nvSpPr>
          <p:cNvPr id="40" name="Google Shape;40;p39"/>
          <p:cNvSpPr txBox="1"/>
          <p:nvPr>
            <p:ph idx="10" type="dt"/>
          </p:nvPr>
        </p:nvSpPr>
        <p:spPr>
          <a:xfrm>
            <a:off x="72390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39"/>
          <p:cNvSpPr txBox="1"/>
          <p:nvPr>
            <p:ph idx="11" type="ftr"/>
          </p:nvPr>
        </p:nvSpPr>
        <p:spPr>
          <a:xfrm>
            <a:off x="2205945" y="6453386"/>
            <a:ext cx="2373675"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39"/>
          <p:cNvSpPr txBox="1"/>
          <p:nvPr>
            <p:ph idx="12" type="sldNum"/>
          </p:nvPr>
        </p:nvSpPr>
        <p:spPr>
          <a:xfrm>
            <a:off x="9883140"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200">
                <a:solidFill>
                  <a:schemeClr val="lt2"/>
                </a:solidFill>
                <a:latin typeface="Libre Franklin"/>
                <a:ea typeface="Libre Franklin"/>
                <a:cs typeface="Libre Franklin"/>
                <a:sym typeface="Libre Franklin"/>
              </a:defRPr>
            </a:lvl1pPr>
            <a:lvl2pPr indent="0" lvl="1" marL="0" algn="r">
              <a:spcBef>
                <a:spcPts val="0"/>
              </a:spcBef>
              <a:buNone/>
              <a:defRPr sz="1200">
                <a:solidFill>
                  <a:schemeClr val="lt2"/>
                </a:solidFill>
                <a:latin typeface="Libre Franklin"/>
                <a:ea typeface="Libre Franklin"/>
                <a:cs typeface="Libre Franklin"/>
                <a:sym typeface="Libre Franklin"/>
              </a:defRPr>
            </a:lvl2pPr>
            <a:lvl3pPr indent="0" lvl="2" marL="0" algn="r">
              <a:spcBef>
                <a:spcPts val="0"/>
              </a:spcBef>
              <a:buNone/>
              <a:defRPr sz="1200">
                <a:solidFill>
                  <a:schemeClr val="lt2"/>
                </a:solidFill>
                <a:latin typeface="Libre Franklin"/>
                <a:ea typeface="Libre Franklin"/>
                <a:cs typeface="Libre Franklin"/>
                <a:sym typeface="Libre Franklin"/>
              </a:defRPr>
            </a:lvl3pPr>
            <a:lvl4pPr indent="0" lvl="3" marL="0" algn="r">
              <a:spcBef>
                <a:spcPts val="0"/>
              </a:spcBef>
              <a:buNone/>
              <a:defRPr sz="1200">
                <a:solidFill>
                  <a:schemeClr val="lt2"/>
                </a:solidFill>
                <a:latin typeface="Libre Franklin"/>
                <a:ea typeface="Libre Franklin"/>
                <a:cs typeface="Libre Franklin"/>
                <a:sym typeface="Libre Franklin"/>
              </a:defRPr>
            </a:lvl4pPr>
            <a:lvl5pPr indent="0" lvl="4" marL="0" algn="r">
              <a:spcBef>
                <a:spcPts val="0"/>
              </a:spcBef>
              <a:buNone/>
              <a:defRPr sz="1200">
                <a:solidFill>
                  <a:schemeClr val="lt2"/>
                </a:solidFill>
                <a:latin typeface="Libre Franklin"/>
                <a:ea typeface="Libre Franklin"/>
                <a:cs typeface="Libre Franklin"/>
                <a:sym typeface="Libre Franklin"/>
              </a:defRPr>
            </a:lvl5pPr>
            <a:lvl6pPr indent="0" lvl="5" marL="0" algn="r">
              <a:spcBef>
                <a:spcPts val="0"/>
              </a:spcBef>
              <a:buNone/>
              <a:defRPr sz="1200">
                <a:solidFill>
                  <a:schemeClr val="lt2"/>
                </a:solidFill>
                <a:latin typeface="Libre Franklin"/>
                <a:ea typeface="Libre Franklin"/>
                <a:cs typeface="Libre Franklin"/>
                <a:sym typeface="Libre Franklin"/>
              </a:defRPr>
            </a:lvl6pPr>
            <a:lvl7pPr indent="0" lvl="6" marL="0" algn="r">
              <a:spcBef>
                <a:spcPts val="0"/>
              </a:spcBef>
              <a:buNone/>
              <a:defRPr sz="1200">
                <a:solidFill>
                  <a:schemeClr val="lt2"/>
                </a:solidFill>
                <a:latin typeface="Libre Franklin"/>
                <a:ea typeface="Libre Franklin"/>
                <a:cs typeface="Libre Franklin"/>
                <a:sym typeface="Libre Franklin"/>
              </a:defRPr>
            </a:lvl7pPr>
            <a:lvl8pPr indent="0" lvl="7" marL="0" algn="r">
              <a:spcBef>
                <a:spcPts val="0"/>
              </a:spcBef>
              <a:buNone/>
              <a:defRPr sz="1200">
                <a:solidFill>
                  <a:schemeClr val="lt2"/>
                </a:solidFill>
                <a:latin typeface="Libre Franklin"/>
                <a:ea typeface="Libre Franklin"/>
                <a:cs typeface="Libre Franklin"/>
                <a:sym typeface="Libre Franklin"/>
              </a:defRPr>
            </a:lvl8pPr>
            <a:lvl9pPr indent="0" lvl="8" marL="0" algn="r">
              <a:spcBef>
                <a:spcPts val="0"/>
              </a:spcBef>
              <a:buNone/>
              <a:defRPr sz="1200">
                <a:solidFill>
                  <a:schemeClr val="lt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hr-HR"/>
              <a:t>‹#›</a:t>
            </a:fld>
            <a:endParaRPr/>
          </a:p>
        </p:txBody>
      </p:sp>
      <p:sp>
        <p:nvSpPr>
          <p:cNvPr id="43" name="Google Shape;43;p39" title="Divider Bar"/>
          <p:cNvSpPr/>
          <p:nvPr/>
        </p:nvSpPr>
        <p:spPr>
          <a:xfrm>
            <a:off x="5303520" y="376"/>
            <a:ext cx="2286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44" name="Shape 44"/>
        <p:cNvGrpSpPr/>
        <p:nvPr/>
      </p:nvGrpSpPr>
      <p:grpSpPr>
        <a:xfrm>
          <a:off x="0" y="0"/>
          <a:ext cx="0" cy="0"/>
          <a:chOff x="0" y="0"/>
          <a:chExt cx="0" cy="0"/>
        </a:xfrm>
      </p:grpSpPr>
      <p:sp>
        <p:nvSpPr>
          <p:cNvPr id="45" name="Google Shape;45;p40"/>
          <p:cNvSpPr txBox="1"/>
          <p:nvPr>
            <p:ph type="ctrTitle"/>
          </p:nvPr>
        </p:nvSpPr>
        <p:spPr>
          <a:xfrm>
            <a:off x="1915128" y="1788454"/>
            <a:ext cx="8361229" cy="2098226"/>
          </a:xfrm>
          <a:prstGeom prst="rect">
            <a:avLst/>
          </a:prstGeom>
          <a:noFill/>
          <a:ln>
            <a:noFill/>
          </a:ln>
        </p:spPr>
        <p:txBody>
          <a:bodyPr anchorCtr="0" anchor="b" bIns="45700" lIns="91425" spcFirstLastPara="1" rIns="91425" wrap="square" tIns="45700">
            <a:noAutofit/>
          </a:bodyPr>
          <a:lstStyle>
            <a:lvl1pPr lvl="0" algn="ctr">
              <a:lnSpc>
                <a:spcPct val="89000"/>
              </a:lnSpc>
              <a:spcBef>
                <a:spcPts val="0"/>
              </a:spcBef>
              <a:spcAft>
                <a:spcPts val="0"/>
              </a:spcAft>
              <a:buClr>
                <a:schemeClr val="lt2"/>
              </a:buClr>
              <a:buSzPts val="7200"/>
              <a:buFont typeface="Libre Franklin"/>
              <a:buNone/>
              <a:defRPr sz="7200" cap="none">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40"/>
          <p:cNvSpPr txBox="1"/>
          <p:nvPr>
            <p:ph idx="1" type="subTitle"/>
          </p:nvPr>
        </p:nvSpPr>
        <p:spPr>
          <a:xfrm>
            <a:off x="2679906" y="3956279"/>
            <a:ext cx="6831673" cy="1086237"/>
          </a:xfrm>
          <a:prstGeom prst="rect">
            <a:avLst/>
          </a:prstGeom>
          <a:noFill/>
          <a:ln>
            <a:noFill/>
          </a:ln>
        </p:spPr>
        <p:txBody>
          <a:bodyPr anchorCtr="0" anchor="t" bIns="45700" lIns="91425" spcFirstLastPara="1" rIns="91425" wrap="square" tIns="45700">
            <a:normAutofit/>
          </a:bodyPr>
          <a:lstStyle>
            <a:lvl1pPr lvl="0" algn="ctr">
              <a:lnSpc>
                <a:spcPct val="112000"/>
              </a:lnSpc>
              <a:spcBef>
                <a:spcPts val="0"/>
              </a:spcBef>
              <a:spcAft>
                <a:spcPts val="0"/>
              </a:spcAft>
              <a:buClr>
                <a:schemeClr val="lt2"/>
              </a:buClr>
              <a:buSzPts val="2300"/>
              <a:buNone/>
              <a:defRPr sz="2300"/>
            </a:lvl1pPr>
            <a:lvl2pPr lvl="1" algn="ctr">
              <a:lnSpc>
                <a:spcPct val="94000"/>
              </a:lnSpc>
              <a:spcBef>
                <a:spcPts val="500"/>
              </a:spcBef>
              <a:spcAft>
                <a:spcPts val="0"/>
              </a:spcAft>
              <a:buClr>
                <a:schemeClr val="lt2"/>
              </a:buClr>
              <a:buSzPts val="2000"/>
              <a:buNone/>
              <a:defRPr sz="2000"/>
            </a:lvl2pPr>
            <a:lvl3pPr lvl="2" algn="ctr">
              <a:lnSpc>
                <a:spcPct val="94000"/>
              </a:lnSpc>
              <a:spcBef>
                <a:spcPts val="500"/>
              </a:spcBef>
              <a:spcAft>
                <a:spcPts val="0"/>
              </a:spcAft>
              <a:buClr>
                <a:schemeClr val="lt2"/>
              </a:buClr>
              <a:buSzPts val="1800"/>
              <a:buNone/>
              <a:defRPr sz="1800"/>
            </a:lvl3pPr>
            <a:lvl4pPr lvl="3" algn="ctr">
              <a:lnSpc>
                <a:spcPct val="94000"/>
              </a:lnSpc>
              <a:spcBef>
                <a:spcPts val="500"/>
              </a:spcBef>
              <a:spcAft>
                <a:spcPts val="0"/>
              </a:spcAft>
              <a:buClr>
                <a:schemeClr val="lt2"/>
              </a:buClr>
              <a:buSzPts val="1600"/>
              <a:buNone/>
              <a:defRPr sz="1600"/>
            </a:lvl4pPr>
            <a:lvl5pPr lvl="4" algn="ctr">
              <a:lnSpc>
                <a:spcPct val="94000"/>
              </a:lnSpc>
              <a:spcBef>
                <a:spcPts val="500"/>
              </a:spcBef>
              <a:spcAft>
                <a:spcPts val="0"/>
              </a:spcAft>
              <a:buClr>
                <a:schemeClr val="lt2"/>
              </a:buClr>
              <a:buSzPts val="1600"/>
              <a:buNone/>
              <a:defRPr sz="1600"/>
            </a:lvl5pPr>
            <a:lvl6pPr lvl="5" algn="ctr">
              <a:lnSpc>
                <a:spcPct val="94000"/>
              </a:lnSpc>
              <a:spcBef>
                <a:spcPts val="500"/>
              </a:spcBef>
              <a:spcAft>
                <a:spcPts val="0"/>
              </a:spcAft>
              <a:buClr>
                <a:schemeClr val="lt2"/>
              </a:buClr>
              <a:buSzPts val="1600"/>
              <a:buNone/>
              <a:defRPr sz="1600"/>
            </a:lvl6pPr>
            <a:lvl7pPr lvl="6" algn="ctr">
              <a:lnSpc>
                <a:spcPct val="94000"/>
              </a:lnSpc>
              <a:spcBef>
                <a:spcPts val="500"/>
              </a:spcBef>
              <a:spcAft>
                <a:spcPts val="0"/>
              </a:spcAft>
              <a:buClr>
                <a:schemeClr val="lt2"/>
              </a:buClr>
              <a:buSzPts val="1600"/>
              <a:buNone/>
              <a:defRPr sz="1600"/>
            </a:lvl7pPr>
            <a:lvl8pPr lvl="7" algn="ctr">
              <a:lnSpc>
                <a:spcPct val="94000"/>
              </a:lnSpc>
              <a:spcBef>
                <a:spcPts val="500"/>
              </a:spcBef>
              <a:spcAft>
                <a:spcPts val="0"/>
              </a:spcAft>
              <a:buClr>
                <a:schemeClr val="lt2"/>
              </a:buClr>
              <a:buSzPts val="1600"/>
              <a:buNone/>
              <a:defRPr sz="1600"/>
            </a:lvl8pPr>
            <a:lvl9pPr lvl="8" algn="ctr">
              <a:lnSpc>
                <a:spcPct val="94000"/>
              </a:lnSpc>
              <a:spcBef>
                <a:spcPts val="500"/>
              </a:spcBef>
              <a:spcAft>
                <a:spcPts val="200"/>
              </a:spcAft>
              <a:buClr>
                <a:schemeClr val="lt2"/>
              </a:buClr>
              <a:buSzPts val="1600"/>
              <a:buNone/>
              <a:defRPr sz="1600"/>
            </a:lvl9pPr>
          </a:lstStyle>
          <a:p/>
        </p:txBody>
      </p:sp>
      <p:sp>
        <p:nvSpPr>
          <p:cNvPr id="47" name="Google Shape;47;p40"/>
          <p:cNvSpPr txBox="1"/>
          <p:nvPr>
            <p:ph idx="10" type="dt"/>
          </p:nvPr>
        </p:nvSpPr>
        <p:spPr>
          <a:xfrm>
            <a:off x="752858" y="6453386"/>
            <a:ext cx="1607944"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40"/>
          <p:cNvSpPr txBox="1"/>
          <p:nvPr>
            <p:ph idx="11" type="ftr"/>
          </p:nvPr>
        </p:nvSpPr>
        <p:spPr>
          <a:xfrm>
            <a:off x="2584054" y="6453386"/>
            <a:ext cx="7023377" cy="40461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40"/>
          <p:cNvSpPr txBox="1"/>
          <p:nvPr>
            <p:ph idx="12" type="sldNum"/>
          </p:nvPr>
        </p:nvSpPr>
        <p:spPr>
          <a:xfrm>
            <a:off x="9830683"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200">
                <a:solidFill>
                  <a:schemeClr val="lt2"/>
                </a:solidFill>
                <a:latin typeface="Libre Franklin"/>
                <a:ea typeface="Libre Franklin"/>
                <a:cs typeface="Libre Franklin"/>
                <a:sym typeface="Libre Franklin"/>
              </a:defRPr>
            </a:lvl1pPr>
            <a:lvl2pPr indent="0" lvl="1" marL="0" algn="r">
              <a:spcBef>
                <a:spcPts val="0"/>
              </a:spcBef>
              <a:buNone/>
              <a:defRPr sz="1200">
                <a:solidFill>
                  <a:schemeClr val="lt2"/>
                </a:solidFill>
                <a:latin typeface="Libre Franklin"/>
                <a:ea typeface="Libre Franklin"/>
                <a:cs typeface="Libre Franklin"/>
                <a:sym typeface="Libre Franklin"/>
              </a:defRPr>
            </a:lvl2pPr>
            <a:lvl3pPr indent="0" lvl="2" marL="0" algn="r">
              <a:spcBef>
                <a:spcPts val="0"/>
              </a:spcBef>
              <a:buNone/>
              <a:defRPr sz="1200">
                <a:solidFill>
                  <a:schemeClr val="lt2"/>
                </a:solidFill>
                <a:latin typeface="Libre Franklin"/>
                <a:ea typeface="Libre Franklin"/>
                <a:cs typeface="Libre Franklin"/>
                <a:sym typeface="Libre Franklin"/>
              </a:defRPr>
            </a:lvl3pPr>
            <a:lvl4pPr indent="0" lvl="3" marL="0" algn="r">
              <a:spcBef>
                <a:spcPts val="0"/>
              </a:spcBef>
              <a:buNone/>
              <a:defRPr sz="1200">
                <a:solidFill>
                  <a:schemeClr val="lt2"/>
                </a:solidFill>
                <a:latin typeface="Libre Franklin"/>
                <a:ea typeface="Libre Franklin"/>
                <a:cs typeface="Libre Franklin"/>
                <a:sym typeface="Libre Franklin"/>
              </a:defRPr>
            </a:lvl4pPr>
            <a:lvl5pPr indent="0" lvl="4" marL="0" algn="r">
              <a:spcBef>
                <a:spcPts val="0"/>
              </a:spcBef>
              <a:buNone/>
              <a:defRPr sz="1200">
                <a:solidFill>
                  <a:schemeClr val="lt2"/>
                </a:solidFill>
                <a:latin typeface="Libre Franklin"/>
                <a:ea typeface="Libre Franklin"/>
                <a:cs typeface="Libre Franklin"/>
                <a:sym typeface="Libre Franklin"/>
              </a:defRPr>
            </a:lvl5pPr>
            <a:lvl6pPr indent="0" lvl="5" marL="0" algn="r">
              <a:spcBef>
                <a:spcPts val="0"/>
              </a:spcBef>
              <a:buNone/>
              <a:defRPr sz="1200">
                <a:solidFill>
                  <a:schemeClr val="lt2"/>
                </a:solidFill>
                <a:latin typeface="Libre Franklin"/>
                <a:ea typeface="Libre Franklin"/>
                <a:cs typeface="Libre Franklin"/>
                <a:sym typeface="Libre Franklin"/>
              </a:defRPr>
            </a:lvl6pPr>
            <a:lvl7pPr indent="0" lvl="6" marL="0" algn="r">
              <a:spcBef>
                <a:spcPts val="0"/>
              </a:spcBef>
              <a:buNone/>
              <a:defRPr sz="1200">
                <a:solidFill>
                  <a:schemeClr val="lt2"/>
                </a:solidFill>
                <a:latin typeface="Libre Franklin"/>
                <a:ea typeface="Libre Franklin"/>
                <a:cs typeface="Libre Franklin"/>
                <a:sym typeface="Libre Franklin"/>
              </a:defRPr>
            </a:lvl7pPr>
            <a:lvl8pPr indent="0" lvl="7" marL="0" algn="r">
              <a:spcBef>
                <a:spcPts val="0"/>
              </a:spcBef>
              <a:buNone/>
              <a:defRPr sz="1200">
                <a:solidFill>
                  <a:schemeClr val="lt2"/>
                </a:solidFill>
                <a:latin typeface="Libre Franklin"/>
                <a:ea typeface="Libre Franklin"/>
                <a:cs typeface="Libre Franklin"/>
                <a:sym typeface="Libre Franklin"/>
              </a:defRPr>
            </a:lvl8pPr>
            <a:lvl9pPr indent="0" lvl="8" marL="0" algn="r">
              <a:spcBef>
                <a:spcPts val="0"/>
              </a:spcBef>
              <a:buNone/>
              <a:defRPr sz="1200">
                <a:solidFill>
                  <a:schemeClr val="lt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hr-HR"/>
              <a:t>‹#›</a:t>
            </a:fld>
            <a:endParaRPr/>
          </a:p>
        </p:txBody>
      </p:sp>
      <p:grpSp>
        <p:nvGrpSpPr>
          <p:cNvPr id="50" name="Google Shape;50;p40"/>
          <p:cNvGrpSpPr/>
          <p:nvPr/>
        </p:nvGrpSpPr>
        <p:grpSpPr>
          <a:xfrm>
            <a:off x="752858" y="744469"/>
            <a:ext cx="10674116" cy="5349671"/>
            <a:chOff x="752858" y="744469"/>
            <a:chExt cx="10674116" cy="5349671"/>
          </a:xfrm>
        </p:grpSpPr>
        <p:sp>
          <p:nvSpPr>
            <p:cNvPr id="51" name="Google Shape;51;p40"/>
            <p:cNvSpPr/>
            <p:nvPr/>
          </p:nvSpPr>
          <p:spPr>
            <a:xfrm>
              <a:off x="8151962" y="1685652"/>
              <a:ext cx="3275013" cy="4408488"/>
            </a:xfrm>
            <a:custGeom>
              <a:rect b="b" l="l" r="r" t="t"/>
              <a:pathLst>
                <a:path extrusionOk="0" h="10000" w="10000">
                  <a:moveTo>
                    <a:pt x="8761" y="0"/>
                  </a:moveTo>
                  <a:lnTo>
                    <a:pt x="10000" y="0"/>
                  </a:lnTo>
                  <a:lnTo>
                    <a:pt x="10000" y="10000"/>
                  </a:lnTo>
                  <a:lnTo>
                    <a:pt x="0" y="10000"/>
                  </a:lnTo>
                  <a:lnTo>
                    <a:pt x="0" y="9126"/>
                  </a:lnTo>
                  <a:lnTo>
                    <a:pt x="8761" y="9127"/>
                  </a:lnTo>
                  <a:lnTo>
                    <a:pt x="8761" y="0"/>
                  </a:lnTo>
                  <a:close/>
                </a:path>
              </a:pathLst>
            </a:custGeom>
            <a:solidFill>
              <a:schemeClr val="lt2"/>
            </a:solidFill>
            <a:ln>
              <a:noFill/>
            </a:ln>
          </p:spPr>
        </p:sp>
        <p:sp>
          <p:nvSpPr>
            <p:cNvPr id="52" name="Google Shape;52;p40"/>
            <p:cNvSpPr/>
            <p:nvPr/>
          </p:nvSpPr>
          <p:spPr>
            <a:xfrm rot="10800000">
              <a:off x="752858" y="744469"/>
              <a:ext cx="3275668" cy="4408488"/>
            </a:xfrm>
            <a:custGeom>
              <a:rect b="b" l="l" r="r" t="t"/>
              <a:pathLst>
                <a:path extrusionOk="0" h="10000" w="10002">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3" name="Shape 53"/>
        <p:cNvGrpSpPr/>
        <p:nvPr/>
      </p:nvGrpSpPr>
      <p:grpSpPr>
        <a:xfrm>
          <a:off x="0" y="0"/>
          <a:ext cx="0" cy="0"/>
          <a:chOff x="0" y="0"/>
          <a:chExt cx="0" cy="0"/>
        </a:xfrm>
      </p:grpSpPr>
      <p:sp>
        <p:nvSpPr>
          <p:cNvPr id="54" name="Google Shape;54;p41"/>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rmAutofit/>
          </a:bodyPr>
          <a:lstStyle>
            <a:lvl1pPr lvl="0" algn="l">
              <a:lnSpc>
                <a:spcPct val="89000"/>
              </a:lnSpc>
              <a:spcBef>
                <a:spcPts val="0"/>
              </a:spcBef>
              <a:spcAft>
                <a:spcPts val="0"/>
              </a:spcAft>
              <a:buClr>
                <a:schemeClr val="l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41"/>
          <p:cNvSpPr txBox="1"/>
          <p:nvPr>
            <p:ph idx="1" type="body"/>
          </p:nvPr>
        </p:nvSpPr>
        <p:spPr>
          <a:xfrm>
            <a:off x="1371600" y="2286000"/>
            <a:ext cx="9601200" cy="3581400"/>
          </a:xfrm>
          <a:prstGeom prst="rect">
            <a:avLst/>
          </a:prstGeom>
          <a:noFill/>
          <a:ln>
            <a:noFill/>
          </a:ln>
        </p:spPr>
        <p:txBody>
          <a:bodyPr anchorCtr="0" anchor="t" bIns="45700" lIns="91425" spcFirstLastPara="1" rIns="91425" wrap="square" tIns="45700">
            <a:normAutofit/>
          </a:bodyPr>
          <a:lstStyle>
            <a:lvl1pPr indent="-342900" lvl="0" marL="457200" algn="l">
              <a:lnSpc>
                <a:spcPct val="94000"/>
              </a:lnSpc>
              <a:spcBef>
                <a:spcPts val="1000"/>
              </a:spcBef>
              <a:spcAft>
                <a:spcPts val="0"/>
              </a:spcAft>
              <a:buClr>
                <a:schemeClr val="lt2"/>
              </a:buClr>
              <a:buSzPts val="1800"/>
              <a:buChar char="■"/>
              <a:defRPr/>
            </a:lvl1pPr>
            <a:lvl2pPr indent="-342900" lvl="1" marL="914400" algn="l">
              <a:lnSpc>
                <a:spcPct val="94000"/>
              </a:lnSpc>
              <a:spcBef>
                <a:spcPts val="500"/>
              </a:spcBef>
              <a:spcAft>
                <a:spcPts val="0"/>
              </a:spcAft>
              <a:buClr>
                <a:schemeClr val="lt2"/>
              </a:buClr>
              <a:buSzPts val="1800"/>
              <a:buChar char="–"/>
              <a:defRPr/>
            </a:lvl2pPr>
            <a:lvl3pPr indent="-342900" lvl="2" marL="1371600" algn="l">
              <a:lnSpc>
                <a:spcPct val="94000"/>
              </a:lnSpc>
              <a:spcBef>
                <a:spcPts val="500"/>
              </a:spcBef>
              <a:spcAft>
                <a:spcPts val="0"/>
              </a:spcAft>
              <a:buClr>
                <a:schemeClr val="lt2"/>
              </a:buClr>
              <a:buSzPts val="1800"/>
              <a:buChar char="■"/>
              <a:defRPr/>
            </a:lvl3pPr>
            <a:lvl4pPr indent="-342900" lvl="3" marL="1828800" algn="l">
              <a:lnSpc>
                <a:spcPct val="94000"/>
              </a:lnSpc>
              <a:spcBef>
                <a:spcPts val="500"/>
              </a:spcBef>
              <a:spcAft>
                <a:spcPts val="0"/>
              </a:spcAft>
              <a:buClr>
                <a:schemeClr val="lt2"/>
              </a:buClr>
              <a:buSzPts val="1800"/>
              <a:buChar char="–"/>
              <a:defRPr/>
            </a:lvl4pPr>
            <a:lvl5pPr indent="-342900" lvl="4" marL="2286000" algn="l">
              <a:lnSpc>
                <a:spcPct val="94000"/>
              </a:lnSpc>
              <a:spcBef>
                <a:spcPts val="500"/>
              </a:spcBef>
              <a:spcAft>
                <a:spcPts val="0"/>
              </a:spcAft>
              <a:buClr>
                <a:schemeClr val="lt2"/>
              </a:buClr>
              <a:buSzPts val="1800"/>
              <a:buChar char="■"/>
              <a:defRPr/>
            </a:lvl5pPr>
            <a:lvl6pPr indent="-342900" lvl="5" marL="2743200" algn="l">
              <a:lnSpc>
                <a:spcPct val="94000"/>
              </a:lnSpc>
              <a:spcBef>
                <a:spcPts val="500"/>
              </a:spcBef>
              <a:spcAft>
                <a:spcPts val="0"/>
              </a:spcAft>
              <a:buClr>
                <a:schemeClr val="lt2"/>
              </a:buClr>
              <a:buSzPts val="1800"/>
              <a:buChar char="–"/>
              <a:defRPr/>
            </a:lvl6pPr>
            <a:lvl7pPr indent="-342900" lvl="6" marL="3200400" algn="l">
              <a:lnSpc>
                <a:spcPct val="94000"/>
              </a:lnSpc>
              <a:spcBef>
                <a:spcPts val="500"/>
              </a:spcBef>
              <a:spcAft>
                <a:spcPts val="0"/>
              </a:spcAft>
              <a:buClr>
                <a:schemeClr val="lt2"/>
              </a:buClr>
              <a:buSzPts val="1800"/>
              <a:buChar char="■"/>
              <a:defRPr/>
            </a:lvl7pPr>
            <a:lvl8pPr indent="-342900" lvl="7" marL="3657600" algn="l">
              <a:lnSpc>
                <a:spcPct val="94000"/>
              </a:lnSpc>
              <a:spcBef>
                <a:spcPts val="500"/>
              </a:spcBef>
              <a:spcAft>
                <a:spcPts val="0"/>
              </a:spcAft>
              <a:buClr>
                <a:schemeClr val="lt2"/>
              </a:buClr>
              <a:buSzPts val="1800"/>
              <a:buChar char="–"/>
              <a:defRPr/>
            </a:lvl8pPr>
            <a:lvl9pPr indent="-342900" lvl="8" marL="4114800" algn="l">
              <a:lnSpc>
                <a:spcPct val="94000"/>
              </a:lnSpc>
              <a:spcBef>
                <a:spcPts val="500"/>
              </a:spcBef>
              <a:spcAft>
                <a:spcPts val="200"/>
              </a:spcAft>
              <a:buClr>
                <a:schemeClr val="lt2"/>
              </a:buClr>
              <a:buSzPts val="1800"/>
              <a:buChar char="■"/>
              <a:defRPr/>
            </a:lvl9pPr>
          </a:lstStyle>
          <a:p/>
        </p:txBody>
      </p:sp>
      <p:sp>
        <p:nvSpPr>
          <p:cNvPr id="56" name="Google Shape;56;p41"/>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41"/>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41"/>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9" name="Shape 59"/>
        <p:cNvGrpSpPr/>
        <p:nvPr/>
      </p:nvGrpSpPr>
      <p:grpSpPr>
        <a:xfrm>
          <a:off x="0" y="0"/>
          <a:ext cx="0" cy="0"/>
          <a:chOff x="0" y="0"/>
          <a:chExt cx="0" cy="0"/>
        </a:xfrm>
      </p:grpSpPr>
      <p:sp>
        <p:nvSpPr>
          <p:cNvPr id="60" name="Google Shape;60;p42"/>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rmAutofit/>
          </a:bodyPr>
          <a:lstStyle>
            <a:lvl1pPr lvl="0" algn="l">
              <a:lnSpc>
                <a:spcPct val="89000"/>
              </a:lnSpc>
              <a:spcBef>
                <a:spcPts val="0"/>
              </a:spcBef>
              <a:spcAft>
                <a:spcPts val="0"/>
              </a:spcAft>
              <a:buClr>
                <a:schemeClr val="lt2"/>
              </a:buClr>
              <a:buSzPts val="4400"/>
              <a:buFont typeface="Libre Franklin"/>
              <a:buNone/>
              <a:defRPr>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1" name="Google Shape;61;p42"/>
          <p:cNvSpPr txBox="1"/>
          <p:nvPr>
            <p:ph idx="1" type="body"/>
          </p:nvPr>
        </p:nvSpPr>
        <p:spPr>
          <a:xfrm>
            <a:off x="1371600" y="2340864"/>
            <a:ext cx="4443984" cy="823912"/>
          </a:xfrm>
          <a:prstGeom prst="rect">
            <a:avLst/>
          </a:prstGeom>
          <a:noFill/>
          <a:ln>
            <a:noFill/>
          </a:ln>
        </p:spPr>
        <p:txBody>
          <a:bodyPr anchorCtr="0" anchor="b" bIns="45700" lIns="91425" spcFirstLastPara="1" rIns="91425" wrap="square" tIns="45700">
            <a:noAutofit/>
          </a:bodyPr>
          <a:lstStyle>
            <a:lvl1pPr indent="-228600" lvl="0" marL="457200" algn="l">
              <a:lnSpc>
                <a:spcPct val="84000"/>
              </a:lnSpc>
              <a:spcBef>
                <a:spcPts val="0"/>
              </a:spcBef>
              <a:spcAft>
                <a:spcPts val="0"/>
              </a:spcAft>
              <a:buClr>
                <a:schemeClr val="lt2"/>
              </a:buClr>
              <a:buSzPts val="3000"/>
              <a:buNone/>
              <a:defRPr b="0" sz="3000">
                <a:solidFill>
                  <a:schemeClr val="lt2"/>
                </a:solidFill>
              </a:defRPr>
            </a:lvl1pPr>
            <a:lvl2pPr indent="-228600" lvl="1" marL="914400" algn="l">
              <a:lnSpc>
                <a:spcPct val="94000"/>
              </a:lnSpc>
              <a:spcBef>
                <a:spcPts val="500"/>
              </a:spcBef>
              <a:spcAft>
                <a:spcPts val="0"/>
              </a:spcAft>
              <a:buClr>
                <a:schemeClr val="lt2"/>
              </a:buClr>
              <a:buSzPts val="2000"/>
              <a:buNone/>
              <a:defRPr b="1" sz="2000"/>
            </a:lvl2pPr>
            <a:lvl3pPr indent="-228600" lvl="2" marL="1371600" algn="l">
              <a:lnSpc>
                <a:spcPct val="94000"/>
              </a:lnSpc>
              <a:spcBef>
                <a:spcPts val="500"/>
              </a:spcBef>
              <a:spcAft>
                <a:spcPts val="0"/>
              </a:spcAft>
              <a:buClr>
                <a:schemeClr val="lt2"/>
              </a:buClr>
              <a:buSzPts val="1800"/>
              <a:buNone/>
              <a:defRPr b="1" sz="1800"/>
            </a:lvl3pPr>
            <a:lvl4pPr indent="-228600" lvl="3" marL="1828800" algn="l">
              <a:lnSpc>
                <a:spcPct val="94000"/>
              </a:lnSpc>
              <a:spcBef>
                <a:spcPts val="500"/>
              </a:spcBef>
              <a:spcAft>
                <a:spcPts val="0"/>
              </a:spcAft>
              <a:buClr>
                <a:schemeClr val="lt2"/>
              </a:buClr>
              <a:buSzPts val="1600"/>
              <a:buNone/>
              <a:defRPr b="1" sz="1600"/>
            </a:lvl4pPr>
            <a:lvl5pPr indent="-228600" lvl="4" marL="2286000" algn="l">
              <a:lnSpc>
                <a:spcPct val="94000"/>
              </a:lnSpc>
              <a:spcBef>
                <a:spcPts val="500"/>
              </a:spcBef>
              <a:spcAft>
                <a:spcPts val="0"/>
              </a:spcAft>
              <a:buClr>
                <a:schemeClr val="lt2"/>
              </a:buClr>
              <a:buSzPts val="1600"/>
              <a:buNone/>
              <a:defRPr b="1" sz="1600"/>
            </a:lvl5pPr>
            <a:lvl6pPr indent="-228600" lvl="5" marL="2743200" algn="l">
              <a:lnSpc>
                <a:spcPct val="94000"/>
              </a:lnSpc>
              <a:spcBef>
                <a:spcPts val="500"/>
              </a:spcBef>
              <a:spcAft>
                <a:spcPts val="0"/>
              </a:spcAft>
              <a:buClr>
                <a:schemeClr val="lt2"/>
              </a:buClr>
              <a:buSzPts val="1600"/>
              <a:buNone/>
              <a:defRPr b="1" sz="1600"/>
            </a:lvl6pPr>
            <a:lvl7pPr indent="-228600" lvl="6" marL="3200400" algn="l">
              <a:lnSpc>
                <a:spcPct val="94000"/>
              </a:lnSpc>
              <a:spcBef>
                <a:spcPts val="500"/>
              </a:spcBef>
              <a:spcAft>
                <a:spcPts val="0"/>
              </a:spcAft>
              <a:buClr>
                <a:schemeClr val="lt2"/>
              </a:buClr>
              <a:buSzPts val="1600"/>
              <a:buNone/>
              <a:defRPr b="1" sz="1600"/>
            </a:lvl7pPr>
            <a:lvl8pPr indent="-228600" lvl="7" marL="3657600" algn="l">
              <a:lnSpc>
                <a:spcPct val="94000"/>
              </a:lnSpc>
              <a:spcBef>
                <a:spcPts val="500"/>
              </a:spcBef>
              <a:spcAft>
                <a:spcPts val="0"/>
              </a:spcAft>
              <a:buClr>
                <a:schemeClr val="lt2"/>
              </a:buClr>
              <a:buSzPts val="1600"/>
              <a:buNone/>
              <a:defRPr b="1" sz="1600"/>
            </a:lvl8pPr>
            <a:lvl9pPr indent="-228600" lvl="8" marL="4114800" algn="l">
              <a:lnSpc>
                <a:spcPct val="94000"/>
              </a:lnSpc>
              <a:spcBef>
                <a:spcPts val="500"/>
              </a:spcBef>
              <a:spcAft>
                <a:spcPts val="200"/>
              </a:spcAft>
              <a:buClr>
                <a:schemeClr val="lt2"/>
              </a:buClr>
              <a:buSzPts val="1600"/>
              <a:buNone/>
              <a:defRPr b="1" sz="1600"/>
            </a:lvl9pPr>
          </a:lstStyle>
          <a:p/>
        </p:txBody>
      </p:sp>
      <p:sp>
        <p:nvSpPr>
          <p:cNvPr id="62" name="Google Shape;62;p42"/>
          <p:cNvSpPr txBox="1"/>
          <p:nvPr>
            <p:ph idx="2" type="body"/>
          </p:nvPr>
        </p:nvSpPr>
        <p:spPr>
          <a:xfrm>
            <a:off x="1371600" y="3305207"/>
            <a:ext cx="4443984" cy="2562193"/>
          </a:xfrm>
          <a:prstGeom prst="rect">
            <a:avLst/>
          </a:prstGeom>
          <a:noFill/>
          <a:ln>
            <a:noFill/>
          </a:ln>
        </p:spPr>
        <p:txBody>
          <a:bodyPr anchorCtr="0" anchor="t" bIns="45700" lIns="91425" spcFirstLastPara="1" rIns="91425" wrap="square" tIns="45700">
            <a:normAutofit/>
          </a:bodyPr>
          <a:lstStyle>
            <a:lvl1pPr indent="-355600" lvl="0" marL="457200" algn="l">
              <a:lnSpc>
                <a:spcPct val="94000"/>
              </a:lnSpc>
              <a:spcBef>
                <a:spcPts val="1000"/>
              </a:spcBef>
              <a:spcAft>
                <a:spcPts val="0"/>
              </a:spcAft>
              <a:buClr>
                <a:schemeClr val="lt2"/>
              </a:buClr>
              <a:buSzPts val="2000"/>
              <a:buChar char="■"/>
              <a:defRPr>
                <a:solidFill>
                  <a:schemeClr val="lt2"/>
                </a:solidFill>
              </a:defRPr>
            </a:lvl1pPr>
            <a:lvl2pPr indent="-355600" lvl="1" marL="914400" algn="l">
              <a:lnSpc>
                <a:spcPct val="94000"/>
              </a:lnSpc>
              <a:spcBef>
                <a:spcPts val="500"/>
              </a:spcBef>
              <a:spcAft>
                <a:spcPts val="0"/>
              </a:spcAft>
              <a:buClr>
                <a:schemeClr val="lt2"/>
              </a:buClr>
              <a:buSzPts val="2000"/>
              <a:buChar char="–"/>
              <a:defRPr>
                <a:solidFill>
                  <a:schemeClr val="lt2"/>
                </a:solidFill>
              </a:defRPr>
            </a:lvl2pPr>
            <a:lvl3pPr indent="-342900" lvl="2" marL="1371600" algn="l">
              <a:lnSpc>
                <a:spcPct val="94000"/>
              </a:lnSpc>
              <a:spcBef>
                <a:spcPts val="500"/>
              </a:spcBef>
              <a:spcAft>
                <a:spcPts val="0"/>
              </a:spcAft>
              <a:buClr>
                <a:schemeClr val="lt2"/>
              </a:buClr>
              <a:buSzPts val="1800"/>
              <a:buChar char="■"/>
              <a:defRPr>
                <a:solidFill>
                  <a:schemeClr val="lt2"/>
                </a:solidFill>
              </a:defRPr>
            </a:lvl3pPr>
            <a:lvl4pPr indent="-342900" lvl="3" marL="1828800" algn="l">
              <a:lnSpc>
                <a:spcPct val="94000"/>
              </a:lnSpc>
              <a:spcBef>
                <a:spcPts val="500"/>
              </a:spcBef>
              <a:spcAft>
                <a:spcPts val="0"/>
              </a:spcAft>
              <a:buClr>
                <a:schemeClr val="lt2"/>
              </a:buClr>
              <a:buSzPts val="1800"/>
              <a:buChar char="–"/>
              <a:defRPr>
                <a:solidFill>
                  <a:schemeClr val="lt2"/>
                </a:solidFill>
              </a:defRPr>
            </a:lvl4pPr>
            <a:lvl5pPr indent="-330200" lvl="4" marL="2286000" algn="l">
              <a:lnSpc>
                <a:spcPct val="94000"/>
              </a:lnSpc>
              <a:spcBef>
                <a:spcPts val="500"/>
              </a:spcBef>
              <a:spcAft>
                <a:spcPts val="0"/>
              </a:spcAft>
              <a:buClr>
                <a:schemeClr val="lt2"/>
              </a:buClr>
              <a:buSzPts val="1600"/>
              <a:buChar char="■"/>
              <a:defRPr>
                <a:solidFill>
                  <a:schemeClr val="lt2"/>
                </a:solidFill>
              </a:defRPr>
            </a:lvl5pPr>
            <a:lvl6pPr indent="-342900" lvl="5" marL="2743200" algn="l">
              <a:lnSpc>
                <a:spcPct val="94000"/>
              </a:lnSpc>
              <a:spcBef>
                <a:spcPts val="500"/>
              </a:spcBef>
              <a:spcAft>
                <a:spcPts val="0"/>
              </a:spcAft>
              <a:buClr>
                <a:schemeClr val="lt2"/>
              </a:buClr>
              <a:buSzPts val="1800"/>
              <a:buChar char="–"/>
              <a:defRPr/>
            </a:lvl6pPr>
            <a:lvl7pPr indent="-342900" lvl="6" marL="3200400" algn="l">
              <a:lnSpc>
                <a:spcPct val="94000"/>
              </a:lnSpc>
              <a:spcBef>
                <a:spcPts val="500"/>
              </a:spcBef>
              <a:spcAft>
                <a:spcPts val="0"/>
              </a:spcAft>
              <a:buClr>
                <a:schemeClr val="lt2"/>
              </a:buClr>
              <a:buSzPts val="1800"/>
              <a:buChar char="■"/>
              <a:defRPr/>
            </a:lvl7pPr>
            <a:lvl8pPr indent="-342900" lvl="7" marL="3657600" algn="l">
              <a:lnSpc>
                <a:spcPct val="94000"/>
              </a:lnSpc>
              <a:spcBef>
                <a:spcPts val="500"/>
              </a:spcBef>
              <a:spcAft>
                <a:spcPts val="0"/>
              </a:spcAft>
              <a:buClr>
                <a:schemeClr val="lt2"/>
              </a:buClr>
              <a:buSzPts val="1800"/>
              <a:buChar char="–"/>
              <a:defRPr/>
            </a:lvl8pPr>
            <a:lvl9pPr indent="-342900" lvl="8" marL="4114800" algn="l">
              <a:lnSpc>
                <a:spcPct val="94000"/>
              </a:lnSpc>
              <a:spcBef>
                <a:spcPts val="500"/>
              </a:spcBef>
              <a:spcAft>
                <a:spcPts val="200"/>
              </a:spcAft>
              <a:buClr>
                <a:schemeClr val="lt2"/>
              </a:buClr>
              <a:buSzPts val="1800"/>
              <a:buChar char="■"/>
              <a:defRPr/>
            </a:lvl9pPr>
          </a:lstStyle>
          <a:p/>
        </p:txBody>
      </p:sp>
      <p:sp>
        <p:nvSpPr>
          <p:cNvPr id="63" name="Google Shape;63;p42"/>
          <p:cNvSpPr txBox="1"/>
          <p:nvPr>
            <p:ph idx="3" type="body"/>
          </p:nvPr>
        </p:nvSpPr>
        <p:spPr>
          <a:xfrm>
            <a:off x="6525014" y="2340864"/>
            <a:ext cx="4443984" cy="823912"/>
          </a:xfrm>
          <a:prstGeom prst="rect">
            <a:avLst/>
          </a:prstGeom>
          <a:noFill/>
          <a:ln>
            <a:noFill/>
          </a:ln>
        </p:spPr>
        <p:txBody>
          <a:bodyPr anchorCtr="0" anchor="b" bIns="45700" lIns="91425" spcFirstLastPara="1" rIns="91425" wrap="square" tIns="45700">
            <a:noAutofit/>
          </a:bodyPr>
          <a:lstStyle>
            <a:lvl1pPr indent="-228600" lvl="0" marL="457200" algn="l">
              <a:lnSpc>
                <a:spcPct val="84000"/>
              </a:lnSpc>
              <a:spcBef>
                <a:spcPts val="0"/>
              </a:spcBef>
              <a:spcAft>
                <a:spcPts val="0"/>
              </a:spcAft>
              <a:buClr>
                <a:schemeClr val="lt2"/>
              </a:buClr>
              <a:buSzPts val="3000"/>
              <a:buNone/>
              <a:defRPr b="0" sz="3000">
                <a:solidFill>
                  <a:schemeClr val="lt2"/>
                </a:solidFill>
              </a:defRPr>
            </a:lvl1pPr>
            <a:lvl2pPr indent="-228600" lvl="1" marL="914400" algn="l">
              <a:lnSpc>
                <a:spcPct val="94000"/>
              </a:lnSpc>
              <a:spcBef>
                <a:spcPts val="500"/>
              </a:spcBef>
              <a:spcAft>
                <a:spcPts val="0"/>
              </a:spcAft>
              <a:buClr>
                <a:schemeClr val="lt2"/>
              </a:buClr>
              <a:buSzPts val="2000"/>
              <a:buNone/>
              <a:defRPr b="1" sz="2000"/>
            </a:lvl2pPr>
            <a:lvl3pPr indent="-228600" lvl="2" marL="1371600" algn="l">
              <a:lnSpc>
                <a:spcPct val="94000"/>
              </a:lnSpc>
              <a:spcBef>
                <a:spcPts val="500"/>
              </a:spcBef>
              <a:spcAft>
                <a:spcPts val="0"/>
              </a:spcAft>
              <a:buClr>
                <a:schemeClr val="lt2"/>
              </a:buClr>
              <a:buSzPts val="1800"/>
              <a:buNone/>
              <a:defRPr b="1" sz="1800"/>
            </a:lvl3pPr>
            <a:lvl4pPr indent="-228600" lvl="3" marL="1828800" algn="l">
              <a:lnSpc>
                <a:spcPct val="94000"/>
              </a:lnSpc>
              <a:spcBef>
                <a:spcPts val="500"/>
              </a:spcBef>
              <a:spcAft>
                <a:spcPts val="0"/>
              </a:spcAft>
              <a:buClr>
                <a:schemeClr val="lt2"/>
              </a:buClr>
              <a:buSzPts val="1600"/>
              <a:buNone/>
              <a:defRPr b="1" sz="1600"/>
            </a:lvl4pPr>
            <a:lvl5pPr indent="-228600" lvl="4" marL="2286000" algn="l">
              <a:lnSpc>
                <a:spcPct val="94000"/>
              </a:lnSpc>
              <a:spcBef>
                <a:spcPts val="500"/>
              </a:spcBef>
              <a:spcAft>
                <a:spcPts val="0"/>
              </a:spcAft>
              <a:buClr>
                <a:schemeClr val="lt2"/>
              </a:buClr>
              <a:buSzPts val="1600"/>
              <a:buNone/>
              <a:defRPr b="1" sz="1600"/>
            </a:lvl5pPr>
            <a:lvl6pPr indent="-228600" lvl="5" marL="2743200" algn="l">
              <a:lnSpc>
                <a:spcPct val="94000"/>
              </a:lnSpc>
              <a:spcBef>
                <a:spcPts val="500"/>
              </a:spcBef>
              <a:spcAft>
                <a:spcPts val="0"/>
              </a:spcAft>
              <a:buClr>
                <a:schemeClr val="lt2"/>
              </a:buClr>
              <a:buSzPts val="1600"/>
              <a:buNone/>
              <a:defRPr b="1" sz="1600"/>
            </a:lvl6pPr>
            <a:lvl7pPr indent="-228600" lvl="6" marL="3200400" algn="l">
              <a:lnSpc>
                <a:spcPct val="94000"/>
              </a:lnSpc>
              <a:spcBef>
                <a:spcPts val="500"/>
              </a:spcBef>
              <a:spcAft>
                <a:spcPts val="0"/>
              </a:spcAft>
              <a:buClr>
                <a:schemeClr val="lt2"/>
              </a:buClr>
              <a:buSzPts val="1600"/>
              <a:buNone/>
              <a:defRPr b="1" sz="1600"/>
            </a:lvl7pPr>
            <a:lvl8pPr indent="-228600" lvl="7" marL="3657600" algn="l">
              <a:lnSpc>
                <a:spcPct val="94000"/>
              </a:lnSpc>
              <a:spcBef>
                <a:spcPts val="500"/>
              </a:spcBef>
              <a:spcAft>
                <a:spcPts val="0"/>
              </a:spcAft>
              <a:buClr>
                <a:schemeClr val="lt2"/>
              </a:buClr>
              <a:buSzPts val="1600"/>
              <a:buNone/>
              <a:defRPr b="1" sz="1600"/>
            </a:lvl8pPr>
            <a:lvl9pPr indent="-228600" lvl="8" marL="4114800" algn="l">
              <a:lnSpc>
                <a:spcPct val="94000"/>
              </a:lnSpc>
              <a:spcBef>
                <a:spcPts val="500"/>
              </a:spcBef>
              <a:spcAft>
                <a:spcPts val="200"/>
              </a:spcAft>
              <a:buClr>
                <a:schemeClr val="lt2"/>
              </a:buClr>
              <a:buSzPts val="1600"/>
              <a:buNone/>
              <a:defRPr b="1" sz="1600"/>
            </a:lvl9pPr>
          </a:lstStyle>
          <a:p/>
        </p:txBody>
      </p:sp>
      <p:sp>
        <p:nvSpPr>
          <p:cNvPr id="64" name="Google Shape;64;p42"/>
          <p:cNvSpPr txBox="1"/>
          <p:nvPr>
            <p:ph idx="4" type="body"/>
          </p:nvPr>
        </p:nvSpPr>
        <p:spPr>
          <a:xfrm>
            <a:off x="6525014" y="3305207"/>
            <a:ext cx="4443984" cy="2562193"/>
          </a:xfrm>
          <a:prstGeom prst="rect">
            <a:avLst/>
          </a:prstGeom>
          <a:noFill/>
          <a:ln>
            <a:noFill/>
          </a:ln>
        </p:spPr>
        <p:txBody>
          <a:bodyPr anchorCtr="0" anchor="t" bIns="45700" lIns="91425" spcFirstLastPara="1" rIns="91425" wrap="square" tIns="45700">
            <a:normAutofit/>
          </a:bodyPr>
          <a:lstStyle>
            <a:lvl1pPr indent="-355600" lvl="0" marL="457200" algn="l">
              <a:lnSpc>
                <a:spcPct val="94000"/>
              </a:lnSpc>
              <a:spcBef>
                <a:spcPts val="1000"/>
              </a:spcBef>
              <a:spcAft>
                <a:spcPts val="0"/>
              </a:spcAft>
              <a:buClr>
                <a:schemeClr val="lt2"/>
              </a:buClr>
              <a:buSzPts val="2000"/>
              <a:buChar char="■"/>
              <a:defRPr>
                <a:solidFill>
                  <a:schemeClr val="lt2"/>
                </a:solidFill>
              </a:defRPr>
            </a:lvl1pPr>
            <a:lvl2pPr indent="-355600" lvl="1" marL="914400" algn="l">
              <a:lnSpc>
                <a:spcPct val="94000"/>
              </a:lnSpc>
              <a:spcBef>
                <a:spcPts val="500"/>
              </a:spcBef>
              <a:spcAft>
                <a:spcPts val="0"/>
              </a:spcAft>
              <a:buClr>
                <a:schemeClr val="lt2"/>
              </a:buClr>
              <a:buSzPts val="2000"/>
              <a:buChar char="–"/>
              <a:defRPr>
                <a:solidFill>
                  <a:schemeClr val="lt2"/>
                </a:solidFill>
              </a:defRPr>
            </a:lvl2pPr>
            <a:lvl3pPr indent="-342900" lvl="2" marL="1371600" algn="l">
              <a:lnSpc>
                <a:spcPct val="94000"/>
              </a:lnSpc>
              <a:spcBef>
                <a:spcPts val="500"/>
              </a:spcBef>
              <a:spcAft>
                <a:spcPts val="0"/>
              </a:spcAft>
              <a:buClr>
                <a:schemeClr val="lt2"/>
              </a:buClr>
              <a:buSzPts val="1800"/>
              <a:buChar char="■"/>
              <a:defRPr>
                <a:solidFill>
                  <a:schemeClr val="lt2"/>
                </a:solidFill>
              </a:defRPr>
            </a:lvl3pPr>
            <a:lvl4pPr indent="-342900" lvl="3" marL="1828800" algn="l">
              <a:lnSpc>
                <a:spcPct val="94000"/>
              </a:lnSpc>
              <a:spcBef>
                <a:spcPts val="500"/>
              </a:spcBef>
              <a:spcAft>
                <a:spcPts val="0"/>
              </a:spcAft>
              <a:buClr>
                <a:schemeClr val="lt2"/>
              </a:buClr>
              <a:buSzPts val="1800"/>
              <a:buChar char="–"/>
              <a:defRPr>
                <a:solidFill>
                  <a:schemeClr val="lt2"/>
                </a:solidFill>
              </a:defRPr>
            </a:lvl4pPr>
            <a:lvl5pPr indent="-330200" lvl="4" marL="2286000" algn="l">
              <a:lnSpc>
                <a:spcPct val="94000"/>
              </a:lnSpc>
              <a:spcBef>
                <a:spcPts val="500"/>
              </a:spcBef>
              <a:spcAft>
                <a:spcPts val="0"/>
              </a:spcAft>
              <a:buClr>
                <a:schemeClr val="lt2"/>
              </a:buClr>
              <a:buSzPts val="1600"/>
              <a:buChar char="■"/>
              <a:defRPr>
                <a:solidFill>
                  <a:schemeClr val="lt2"/>
                </a:solidFill>
              </a:defRPr>
            </a:lvl5pPr>
            <a:lvl6pPr indent="-342900" lvl="5" marL="2743200" algn="l">
              <a:lnSpc>
                <a:spcPct val="94000"/>
              </a:lnSpc>
              <a:spcBef>
                <a:spcPts val="500"/>
              </a:spcBef>
              <a:spcAft>
                <a:spcPts val="0"/>
              </a:spcAft>
              <a:buClr>
                <a:schemeClr val="lt2"/>
              </a:buClr>
              <a:buSzPts val="1800"/>
              <a:buChar char="–"/>
              <a:defRPr/>
            </a:lvl6pPr>
            <a:lvl7pPr indent="-342900" lvl="6" marL="3200400" algn="l">
              <a:lnSpc>
                <a:spcPct val="94000"/>
              </a:lnSpc>
              <a:spcBef>
                <a:spcPts val="500"/>
              </a:spcBef>
              <a:spcAft>
                <a:spcPts val="0"/>
              </a:spcAft>
              <a:buClr>
                <a:schemeClr val="lt2"/>
              </a:buClr>
              <a:buSzPts val="1800"/>
              <a:buChar char="■"/>
              <a:defRPr/>
            </a:lvl7pPr>
            <a:lvl8pPr indent="-342900" lvl="7" marL="3657600" algn="l">
              <a:lnSpc>
                <a:spcPct val="94000"/>
              </a:lnSpc>
              <a:spcBef>
                <a:spcPts val="500"/>
              </a:spcBef>
              <a:spcAft>
                <a:spcPts val="0"/>
              </a:spcAft>
              <a:buClr>
                <a:schemeClr val="lt2"/>
              </a:buClr>
              <a:buSzPts val="1800"/>
              <a:buChar char="–"/>
              <a:defRPr/>
            </a:lvl8pPr>
            <a:lvl9pPr indent="-342900" lvl="8" marL="4114800" algn="l">
              <a:lnSpc>
                <a:spcPct val="94000"/>
              </a:lnSpc>
              <a:spcBef>
                <a:spcPts val="500"/>
              </a:spcBef>
              <a:spcAft>
                <a:spcPts val="200"/>
              </a:spcAft>
              <a:buClr>
                <a:schemeClr val="lt2"/>
              </a:buClr>
              <a:buSzPts val="1800"/>
              <a:buChar char="■"/>
              <a:defRPr/>
            </a:lvl9pPr>
          </a:lstStyle>
          <a:p/>
        </p:txBody>
      </p:sp>
      <p:sp>
        <p:nvSpPr>
          <p:cNvPr id="65" name="Google Shape;65;p42"/>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42"/>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42"/>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68" name="Shape 68"/>
        <p:cNvGrpSpPr/>
        <p:nvPr/>
      </p:nvGrpSpPr>
      <p:grpSpPr>
        <a:xfrm>
          <a:off x="0" y="0"/>
          <a:ext cx="0" cy="0"/>
          <a:chOff x="0" y="0"/>
          <a:chExt cx="0" cy="0"/>
        </a:xfrm>
      </p:grpSpPr>
      <p:sp>
        <p:nvSpPr>
          <p:cNvPr id="69" name="Google Shape;69;p43" title="Background Shape"/>
          <p:cNvSpPr/>
          <p:nvPr/>
        </p:nvSpPr>
        <p:spPr>
          <a:xfrm>
            <a:off x="0" y="376"/>
            <a:ext cx="5303520" cy="685762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43"/>
          <p:cNvSpPr txBox="1"/>
          <p:nvPr>
            <p:ph type="title"/>
          </p:nvPr>
        </p:nvSpPr>
        <p:spPr>
          <a:xfrm>
            <a:off x="723900" y="685800"/>
            <a:ext cx="3855720" cy="2157884"/>
          </a:xfrm>
          <a:prstGeom prst="rect">
            <a:avLst/>
          </a:prstGeom>
          <a:noFill/>
          <a:ln>
            <a:noFill/>
          </a:ln>
        </p:spPr>
        <p:txBody>
          <a:bodyPr anchorCtr="0" anchor="t" bIns="45700" lIns="91425" spcFirstLastPara="1" rIns="91425" wrap="square" tIns="45700">
            <a:noAutofit/>
          </a:bodyPr>
          <a:lstStyle>
            <a:lvl1pPr lvl="0" algn="l">
              <a:lnSpc>
                <a:spcPct val="84000"/>
              </a:lnSpc>
              <a:spcBef>
                <a:spcPts val="0"/>
              </a:spcBef>
              <a:spcAft>
                <a:spcPts val="0"/>
              </a:spcAft>
              <a:buClr>
                <a:schemeClr val="lt2"/>
              </a:buClr>
              <a:buSzPts val="4800"/>
              <a:buFont typeface="Libre Franklin"/>
              <a:buNone/>
              <a:defRPr sz="4800">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1" name="Google Shape;71;p43"/>
          <p:cNvSpPr txBox="1"/>
          <p:nvPr>
            <p:ph idx="1" type="body"/>
          </p:nvPr>
        </p:nvSpPr>
        <p:spPr>
          <a:xfrm>
            <a:off x="6256020" y="685801"/>
            <a:ext cx="5212080" cy="5175250"/>
          </a:xfrm>
          <a:prstGeom prst="rect">
            <a:avLst/>
          </a:prstGeom>
          <a:noFill/>
          <a:ln>
            <a:noFill/>
          </a:ln>
        </p:spPr>
        <p:txBody>
          <a:bodyPr anchorCtr="0" anchor="t" bIns="45700" lIns="91425" spcFirstLastPara="1" rIns="91425" wrap="square" tIns="45700">
            <a:normAutofit/>
          </a:bodyPr>
          <a:lstStyle>
            <a:lvl1pPr indent="-355600" lvl="0" marL="457200" algn="l">
              <a:lnSpc>
                <a:spcPct val="94000"/>
              </a:lnSpc>
              <a:spcBef>
                <a:spcPts val="1000"/>
              </a:spcBef>
              <a:spcAft>
                <a:spcPts val="0"/>
              </a:spcAft>
              <a:buClr>
                <a:schemeClr val="lt2"/>
              </a:buClr>
              <a:buSzPts val="2000"/>
              <a:buChar char="■"/>
              <a:defRPr sz="2000"/>
            </a:lvl1pPr>
            <a:lvl2pPr indent="-355600" lvl="1" marL="914400" algn="l">
              <a:lnSpc>
                <a:spcPct val="94000"/>
              </a:lnSpc>
              <a:spcBef>
                <a:spcPts val="500"/>
              </a:spcBef>
              <a:spcAft>
                <a:spcPts val="0"/>
              </a:spcAft>
              <a:buClr>
                <a:schemeClr val="lt2"/>
              </a:buClr>
              <a:buSzPts val="2000"/>
              <a:buChar char="–"/>
              <a:defRPr sz="2000"/>
            </a:lvl2pPr>
            <a:lvl3pPr indent="-342900" lvl="2" marL="1371600" algn="l">
              <a:lnSpc>
                <a:spcPct val="94000"/>
              </a:lnSpc>
              <a:spcBef>
                <a:spcPts val="500"/>
              </a:spcBef>
              <a:spcAft>
                <a:spcPts val="0"/>
              </a:spcAft>
              <a:buClr>
                <a:schemeClr val="lt2"/>
              </a:buClr>
              <a:buSzPts val="1800"/>
              <a:buChar char="■"/>
              <a:defRPr sz="1800"/>
            </a:lvl3pPr>
            <a:lvl4pPr indent="-342900" lvl="3" marL="1828800" algn="l">
              <a:lnSpc>
                <a:spcPct val="94000"/>
              </a:lnSpc>
              <a:spcBef>
                <a:spcPts val="500"/>
              </a:spcBef>
              <a:spcAft>
                <a:spcPts val="0"/>
              </a:spcAft>
              <a:buClr>
                <a:schemeClr val="lt2"/>
              </a:buClr>
              <a:buSzPts val="1800"/>
              <a:buChar char="–"/>
              <a:defRPr sz="1800"/>
            </a:lvl4pPr>
            <a:lvl5pPr indent="-330200" lvl="4" marL="2286000" algn="l">
              <a:lnSpc>
                <a:spcPct val="94000"/>
              </a:lnSpc>
              <a:spcBef>
                <a:spcPts val="500"/>
              </a:spcBef>
              <a:spcAft>
                <a:spcPts val="0"/>
              </a:spcAft>
              <a:buClr>
                <a:schemeClr val="lt2"/>
              </a:buClr>
              <a:buSzPts val="1600"/>
              <a:buChar char="■"/>
              <a:defRPr sz="1600"/>
            </a:lvl5pPr>
            <a:lvl6pPr indent="-330200" lvl="5" marL="2743200" algn="l">
              <a:lnSpc>
                <a:spcPct val="94000"/>
              </a:lnSpc>
              <a:spcBef>
                <a:spcPts val="500"/>
              </a:spcBef>
              <a:spcAft>
                <a:spcPts val="0"/>
              </a:spcAft>
              <a:buClr>
                <a:schemeClr val="lt2"/>
              </a:buClr>
              <a:buSzPts val="1600"/>
              <a:buChar char="–"/>
              <a:defRPr sz="1600"/>
            </a:lvl6pPr>
            <a:lvl7pPr indent="-330200" lvl="6" marL="3200400" algn="l">
              <a:lnSpc>
                <a:spcPct val="94000"/>
              </a:lnSpc>
              <a:spcBef>
                <a:spcPts val="500"/>
              </a:spcBef>
              <a:spcAft>
                <a:spcPts val="0"/>
              </a:spcAft>
              <a:buClr>
                <a:schemeClr val="lt2"/>
              </a:buClr>
              <a:buSzPts val="1600"/>
              <a:buChar char="■"/>
              <a:defRPr sz="1600"/>
            </a:lvl7pPr>
            <a:lvl8pPr indent="-330200" lvl="7" marL="3657600" algn="l">
              <a:lnSpc>
                <a:spcPct val="94000"/>
              </a:lnSpc>
              <a:spcBef>
                <a:spcPts val="500"/>
              </a:spcBef>
              <a:spcAft>
                <a:spcPts val="0"/>
              </a:spcAft>
              <a:buClr>
                <a:schemeClr val="lt2"/>
              </a:buClr>
              <a:buSzPts val="1600"/>
              <a:buChar char="–"/>
              <a:defRPr sz="1600"/>
            </a:lvl8pPr>
            <a:lvl9pPr indent="-330200" lvl="8" marL="4114800" algn="l">
              <a:lnSpc>
                <a:spcPct val="94000"/>
              </a:lnSpc>
              <a:spcBef>
                <a:spcPts val="500"/>
              </a:spcBef>
              <a:spcAft>
                <a:spcPts val="200"/>
              </a:spcAft>
              <a:buClr>
                <a:schemeClr val="lt2"/>
              </a:buClr>
              <a:buSzPts val="1600"/>
              <a:buChar char="■"/>
              <a:defRPr sz="1600"/>
            </a:lvl9pPr>
          </a:lstStyle>
          <a:p/>
        </p:txBody>
      </p:sp>
      <p:sp>
        <p:nvSpPr>
          <p:cNvPr id="72" name="Google Shape;72;p43"/>
          <p:cNvSpPr txBox="1"/>
          <p:nvPr>
            <p:ph idx="2" type="body"/>
          </p:nvPr>
        </p:nvSpPr>
        <p:spPr>
          <a:xfrm>
            <a:off x="723900" y="2856344"/>
            <a:ext cx="3855720" cy="3011056"/>
          </a:xfrm>
          <a:prstGeom prst="rect">
            <a:avLst/>
          </a:prstGeom>
          <a:noFill/>
          <a:ln>
            <a:noFill/>
          </a:ln>
        </p:spPr>
        <p:txBody>
          <a:bodyPr anchorCtr="0" anchor="t" bIns="45700" lIns="91425" spcFirstLastPara="1" rIns="91425" wrap="square" tIns="45700">
            <a:normAutofit/>
          </a:bodyPr>
          <a:lstStyle>
            <a:lvl1pPr indent="-228600" lvl="0" marL="457200" algn="l">
              <a:lnSpc>
                <a:spcPct val="113000"/>
              </a:lnSpc>
              <a:spcBef>
                <a:spcPts val="0"/>
              </a:spcBef>
              <a:spcAft>
                <a:spcPts val="0"/>
              </a:spcAft>
              <a:buClr>
                <a:schemeClr val="lt2"/>
              </a:buClr>
              <a:buSzPts val="1600"/>
              <a:buNone/>
              <a:defRPr sz="1600"/>
            </a:lvl1pPr>
            <a:lvl2pPr indent="-228600" lvl="1" marL="914400" algn="l">
              <a:lnSpc>
                <a:spcPct val="94000"/>
              </a:lnSpc>
              <a:spcBef>
                <a:spcPts val="1500"/>
              </a:spcBef>
              <a:spcAft>
                <a:spcPts val="0"/>
              </a:spcAft>
              <a:buClr>
                <a:schemeClr val="lt2"/>
              </a:buClr>
              <a:buSzPts val="1400"/>
              <a:buNone/>
              <a:defRPr sz="1400"/>
            </a:lvl2pPr>
            <a:lvl3pPr indent="-228600" lvl="2" marL="1371600" algn="l">
              <a:lnSpc>
                <a:spcPct val="94000"/>
              </a:lnSpc>
              <a:spcBef>
                <a:spcPts val="500"/>
              </a:spcBef>
              <a:spcAft>
                <a:spcPts val="0"/>
              </a:spcAft>
              <a:buClr>
                <a:schemeClr val="lt2"/>
              </a:buClr>
              <a:buSzPts val="1200"/>
              <a:buNone/>
              <a:defRPr sz="1200"/>
            </a:lvl3pPr>
            <a:lvl4pPr indent="-228600" lvl="3" marL="1828800" algn="l">
              <a:lnSpc>
                <a:spcPct val="94000"/>
              </a:lnSpc>
              <a:spcBef>
                <a:spcPts val="500"/>
              </a:spcBef>
              <a:spcAft>
                <a:spcPts val="0"/>
              </a:spcAft>
              <a:buClr>
                <a:schemeClr val="lt2"/>
              </a:buClr>
              <a:buSzPts val="1000"/>
              <a:buNone/>
              <a:defRPr sz="1000"/>
            </a:lvl4pPr>
            <a:lvl5pPr indent="-228600" lvl="4" marL="2286000" algn="l">
              <a:lnSpc>
                <a:spcPct val="94000"/>
              </a:lnSpc>
              <a:spcBef>
                <a:spcPts val="500"/>
              </a:spcBef>
              <a:spcAft>
                <a:spcPts val="0"/>
              </a:spcAft>
              <a:buClr>
                <a:schemeClr val="lt2"/>
              </a:buClr>
              <a:buSzPts val="1000"/>
              <a:buNone/>
              <a:defRPr sz="1000"/>
            </a:lvl5pPr>
            <a:lvl6pPr indent="-228600" lvl="5" marL="2743200" algn="l">
              <a:lnSpc>
                <a:spcPct val="94000"/>
              </a:lnSpc>
              <a:spcBef>
                <a:spcPts val="500"/>
              </a:spcBef>
              <a:spcAft>
                <a:spcPts val="0"/>
              </a:spcAft>
              <a:buClr>
                <a:schemeClr val="lt2"/>
              </a:buClr>
              <a:buSzPts val="1000"/>
              <a:buNone/>
              <a:defRPr sz="1000"/>
            </a:lvl6pPr>
            <a:lvl7pPr indent="-228600" lvl="6" marL="3200400" algn="l">
              <a:lnSpc>
                <a:spcPct val="94000"/>
              </a:lnSpc>
              <a:spcBef>
                <a:spcPts val="500"/>
              </a:spcBef>
              <a:spcAft>
                <a:spcPts val="0"/>
              </a:spcAft>
              <a:buClr>
                <a:schemeClr val="lt2"/>
              </a:buClr>
              <a:buSzPts val="1000"/>
              <a:buNone/>
              <a:defRPr sz="1000"/>
            </a:lvl7pPr>
            <a:lvl8pPr indent="-228600" lvl="7" marL="3657600" algn="l">
              <a:lnSpc>
                <a:spcPct val="94000"/>
              </a:lnSpc>
              <a:spcBef>
                <a:spcPts val="500"/>
              </a:spcBef>
              <a:spcAft>
                <a:spcPts val="0"/>
              </a:spcAft>
              <a:buClr>
                <a:schemeClr val="lt2"/>
              </a:buClr>
              <a:buSzPts val="1000"/>
              <a:buNone/>
              <a:defRPr sz="1000"/>
            </a:lvl8pPr>
            <a:lvl9pPr indent="-228600" lvl="8" marL="4114800" algn="l">
              <a:lnSpc>
                <a:spcPct val="94000"/>
              </a:lnSpc>
              <a:spcBef>
                <a:spcPts val="500"/>
              </a:spcBef>
              <a:spcAft>
                <a:spcPts val="200"/>
              </a:spcAft>
              <a:buClr>
                <a:schemeClr val="lt2"/>
              </a:buClr>
              <a:buSzPts val="1000"/>
              <a:buNone/>
              <a:defRPr sz="1000"/>
            </a:lvl9pPr>
          </a:lstStyle>
          <a:p/>
        </p:txBody>
      </p:sp>
      <p:sp>
        <p:nvSpPr>
          <p:cNvPr id="73" name="Google Shape;73;p43"/>
          <p:cNvSpPr txBox="1"/>
          <p:nvPr>
            <p:ph idx="10" type="dt"/>
          </p:nvPr>
        </p:nvSpPr>
        <p:spPr>
          <a:xfrm>
            <a:off x="72390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43"/>
          <p:cNvSpPr txBox="1"/>
          <p:nvPr>
            <p:ph idx="11" type="ftr"/>
          </p:nvPr>
        </p:nvSpPr>
        <p:spPr>
          <a:xfrm>
            <a:off x="2205945" y="6453386"/>
            <a:ext cx="2373675"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43"/>
          <p:cNvSpPr txBox="1"/>
          <p:nvPr>
            <p:ph idx="12" type="sldNum"/>
          </p:nvPr>
        </p:nvSpPr>
        <p:spPr>
          <a:xfrm>
            <a:off x="9883140"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200">
                <a:solidFill>
                  <a:schemeClr val="lt2"/>
                </a:solidFill>
                <a:latin typeface="Libre Franklin"/>
                <a:ea typeface="Libre Franklin"/>
                <a:cs typeface="Libre Franklin"/>
                <a:sym typeface="Libre Franklin"/>
              </a:defRPr>
            </a:lvl1pPr>
            <a:lvl2pPr indent="0" lvl="1" marL="0" algn="r">
              <a:spcBef>
                <a:spcPts val="0"/>
              </a:spcBef>
              <a:buNone/>
              <a:defRPr sz="1200">
                <a:solidFill>
                  <a:schemeClr val="lt2"/>
                </a:solidFill>
                <a:latin typeface="Libre Franklin"/>
                <a:ea typeface="Libre Franklin"/>
                <a:cs typeface="Libre Franklin"/>
                <a:sym typeface="Libre Franklin"/>
              </a:defRPr>
            </a:lvl2pPr>
            <a:lvl3pPr indent="0" lvl="2" marL="0" algn="r">
              <a:spcBef>
                <a:spcPts val="0"/>
              </a:spcBef>
              <a:buNone/>
              <a:defRPr sz="1200">
                <a:solidFill>
                  <a:schemeClr val="lt2"/>
                </a:solidFill>
                <a:latin typeface="Libre Franklin"/>
                <a:ea typeface="Libre Franklin"/>
                <a:cs typeface="Libre Franklin"/>
                <a:sym typeface="Libre Franklin"/>
              </a:defRPr>
            </a:lvl3pPr>
            <a:lvl4pPr indent="0" lvl="3" marL="0" algn="r">
              <a:spcBef>
                <a:spcPts val="0"/>
              </a:spcBef>
              <a:buNone/>
              <a:defRPr sz="1200">
                <a:solidFill>
                  <a:schemeClr val="lt2"/>
                </a:solidFill>
                <a:latin typeface="Libre Franklin"/>
                <a:ea typeface="Libre Franklin"/>
                <a:cs typeface="Libre Franklin"/>
                <a:sym typeface="Libre Franklin"/>
              </a:defRPr>
            </a:lvl4pPr>
            <a:lvl5pPr indent="0" lvl="4" marL="0" algn="r">
              <a:spcBef>
                <a:spcPts val="0"/>
              </a:spcBef>
              <a:buNone/>
              <a:defRPr sz="1200">
                <a:solidFill>
                  <a:schemeClr val="lt2"/>
                </a:solidFill>
                <a:latin typeface="Libre Franklin"/>
                <a:ea typeface="Libre Franklin"/>
                <a:cs typeface="Libre Franklin"/>
                <a:sym typeface="Libre Franklin"/>
              </a:defRPr>
            </a:lvl5pPr>
            <a:lvl6pPr indent="0" lvl="5" marL="0" algn="r">
              <a:spcBef>
                <a:spcPts val="0"/>
              </a:spcBef>
              <a:buNone/>
              <a:defRPr sz="1200">
                <a:solidFill>
                  <a:schemeClr val="lt2"/>
                </a:solidFill>
                <a:latin typeface="Libre Franklin"/>
                <a:ea typeface="Libre Franklin"/>
                <a:cs typeface="Libre Franklin"/>
                <a:sym typeface="Libre Franklin"/>
              </a:defRPr>
            </a:lvl6pPr>
            <a:lvl7pPr indent="0" lvl="6" marL="0" algn="r">
              <a:spcBef>
                <a:spcPts val="0"/>
              </a:spcBef>
              <a:buNone/>
              <a:defRPr sz="1200">
                <a:solidFill>
                  <a:schemeClr val="lt2"/>
                </a:solidFill>
                <a:latin typeface="Libre Franklin"/>
                <a:ea typeface="Libre Franklin"/>
                <a:cs typeface="Libre Franklin"/>
                <a:sym typeface="Libre Franklin"/>
              </a:defRPr>
            </a:lvl7pPr>
            <a:lvl8pPr indent="0" lvl="7" marL="0" algn="r">
              <a:spcBef>
                <a:spcPts val="0"/>
              </a:spcBef>
              <a:buNone/>
              <a:defRPr sz="1200">
                <a:solidFill>
                  <a:schemeClr val="lt2"/>
                </a:solidFill>
                <a:latin typeface="Libre Franklin"/>
                <a:ea typeface="Libre Franklin"/>
                <a:cs typeface="Libre Franklin"/>
                <a:sym typeface="Libre Franklin"/>
              </a:defRPr>
            </a:lvl8pPr>
            <a:lvl9pPr indent="0" lvl="8" marL="0" algn="r">
              <a:spcBef>
                <a:spcPts val="0"/>
              </a:spcBef>
              <a:buNone/>
              <a:defRPr sz="1200">
                <a:solidFill>
                  <a:schemeClr val="lt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hr-HR"/>
              <a:t>‹#›</a:t>
            </a:fld>
            <a:endParaRPr/>
          </a:p>
        </p:txBody>
      </p:sp>
      <p:sp>
        <p:nvSpPr>
          <p:cNvPr id="76" name="Google Shape;76;p43" title="Divider Bar"/>
          <p:cNvSpPr/>
          <p:nvPr/>
        </p:nvSpPr>
        <p:spPr>
          <a:xfrm>
            <a:off x="5303520" y="376"/>
            <a:ext cx="2286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7E407D"/>
        </a:solidFill>
      </p:bgPr>
    </p:bg>
    <p:spTree>
      <p:nvGrpSpPr>
        <p:cNvPr id="5" name="Shape 5"/>
        <p:cNvGrpSpPr/>
        <p:nvPr/>
      </p:nvGrpSpPr>
      <p:grpSpPr>
        <a:xfrm>
          <a:off x="0" y="0"/>
          <a:ext cx="0" cy="0"/>
          <a:chOff x="0" y="0"/>
          <a:chExt cx="0" cy="0"/>
        </a:xfrm>
      </p:grpSpPr>
      <p:sp>
        <p:nvSpPr>
          <p:cNvPr id="6" name="Google Shape;6;p34"/>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rmAutofit/>
          </a:bodyPr>
          <a:lstStyle>
            <a:lvl1pPr lvl="0" marR="0" rtl="0" algn="l">
              <a:lnSpc>
                <a:spcPct val="89000"/>
              </a:lnSpc>
              <a:spcBef>
                <a:spcPts val="0"/>
              </a:spcBef>
              <a:spcAft>
                <a:spcPts val="0"/>
              </a:spcAft>
              <a:buClr>
                <a:schemeClr val="lt2"/>
              </a:buClr>
              <a:buSzPts val="4400"/>
              <a:buFont typeface="Libre Franklin"/>
              <a:buNone/>
              <a:defRPr b="0" i="0" sz="4400" u="none" cap="none" strike="noStrike">
                <a:solidFill>
                  <a:schemeClr val="lt2"/>
                </a:solidFill>
                <a:latin typeface="Libre Franklin"/>
                <a:ea typeface="Libre Franklin"/>
                <a:cs typeface="Libre Franklin"/>
                <a:sym typeface="Libre Frankl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34"/>
          <p:cNvSpPr txBox="1"/>
          <p:nvPr>
            <p:ph idx="1" type="body"/>
          </p:nvPr>
        </p:nvSpPr>
        <p:spPr>
          <a:xfrm>
            <a:off x="1371600" y="2286000"/>
            <a:ext cx="9601200" cy="3581400"/>
          </a:xfrm>
          <a:prstGeom prst="rect">
            <a:avLst/>
          </a:prstGeom>
          <a:noFill/>
          <a:ln>
            <a:noFill/>
          </a:ln>
        </p:spPr>
        <p:txBody>
          <a:bodyPr anchorCtr="0" anchor="t" bIns="45700" lIns="91425" spcFirstLastPara="1" rIns="91425" wrap="square" tIns="45700">
            <a:normAutofit/>
          </a:bodyPr>
          <a:lstStyle>
            <a:lvl1pPr indent="-355600" lvl="0" marL="457200" marR="0" rtl="0" algn="l">
              <a:lnSpc>
                <a:spcPct val="94000"/>
              </a:lnSpc>
              <a:spcBef>
                <a:spcPts val="1000"/>
              </a:spcBef>
              <a:spcAft>
                <a:spcPts val="0"/>
              </a:spcAft>
              <a:buClr>
                <a:schemeClr val="lt2"/>
              </a:buClr>
              <a:buSzPts val="2000"/>
              <a:buFont typeface="Libre Franklin"/>
              <a:buChar char="■"/>
              <a:defRPr b="0" i="0" sz="2000" u="none" cap="none" strike="noStrike">
                <a:solidFill>
                  <a:schemeClr val="lt2"/>
                </a:solidFill>
                <a:latin typeface="Libre Franklin"/>
                <a:ea typeface="Libre Franklin"/>
                <a:cs typeface="Libre Franklin"/>
                <a:sym typeface="Libre Franklin"/>
              </a:defRPr>
            </a:lvl1pPr>
            <a:lvl2pPr indent="-355600" lvl="1" marL="914400" marR="0" rtl="0" algn="l">
              <a:lnSpc>
                <a:spcPct val="94000"/>
              </a:lnSpc>
              <a:spcBef>
                <a:spcPts val="500"/>
              </a:spcBef>
              <a:spcAft>
                <a:spcPts val="0"/>
              </a:spcAft>
              <a:buClr>
                <a:schemeClr val="lt2"/>
              </a:buClr>
              <a:buSzPts val="2000"/>
              <a:buFont typeface="Libre Franklin"/>
              <a:buChar char="–"/>
              <a:defRPr b="0" i="1" sz="2000" u="none" cap="none" strike="noStrike">
                <a:solidFill>
                  <a:schemeClr val="lt2"/>
                </a:solidFill>
                <a:latin typeface="Libre Franklin"/>
                <a:ea typeface="Libre Franklin"/>
                <a:cs typeface="Libre Franklin"/>
                <a:sym typeface="Libre Franklin"/>
              </a:defRPr>
            </a:lvl2pPr>
            <a:lvl3pPr indent="-342900" lvl="2" marL="1371600" marR="0" rtl="0" algn="l">
              <a:lnSpc>
                <a:spcPct val="94000"/>
              </a:lnSpc>
              <a:spcBef>
                <a:spcPts val="500"/>
              </a:spcBef>
              <a:spcAft>
                <a:spcPts val="0"/>
              </a:spcAft>
              <a:buClr>
                <a:schemeClr val="lt2"/>
              </a:buClr>
              <a:buSzPts val="1800"/>
              <a:buFont typeface="Libre Franklin"/>
              <a:buChar char="■"/>
              <a:defRPr b="0" i="0" sz="1800" u="none" cap="none" strike="noStrike">
                <a:solidFill>
                  <a:schemeClr val="lt2"/>
                </a:solidFill>
                <a:latin typeface="Libre Franklin"/>
                <a:ea typeface="Libre Franklin"/>
                <a:cs typeface="Libre Franklin"/>
                <a:sym typeface="Libre Franklin"/>
              </a:defRPr>
            </a:lvl3pPr>
            <a:lvl4pPr indent="-342900" lvl="3" marL="1828800" marR="0" rtl="0" algn="l">
              <a:lnSpc>
                <a:spcPct val="94000"/>
              </a:lnSpc>
              <a:spcBef>
                <a:spcPts val="500"/>
              </a:spcBef>
              <a:spcAft>
                <a:spcPts val="0"/>
              </a:spcAft>
              <a:buClr>
                <a:schemeClr val="lt2"/>
              </a:buClr>
              <a:buSzPts val="1800"/>
              <a:buFont typeface="Libre Franklin"/>
              <a:buChar char="–"/>
              <a:defRPr b="0" i="1" sz="1800" u="none" cap="none" strike="noStrike">
                <a:solidFill>
                  <a:schemeClr val="lt2"/>
                </a:solidFill>
                <a:latin typeface="Libre Franklin"/>
                <a:ea typeface="Libre Franklin"/>
                <a:cs typeface="Libre Franklin"/>
                <a:sym typeface="Libre Franklin"/>
              </a:defRPr>
            </a:lvl4pPr>
            <a:lvl5pPr indent="-330200" lvl="4" marL="2286000" marR="0" rtl="0" algn="l">
              <a:lnSpc>
                <a:spcPct val="94000"/>
              </a:lnSpc>
              <a:spcBef>
                <a:spcPts val="500"/>
              </a:spcBef>
              <a:spcAft>
                <a:spcPts val="0"/>
              </a:spcAft>
              <a:buClr>
                <a:schemeClr val="lt2"/>
              </a:buClr>
              <a:buSzPts val="1600"/>
              <a:buFont typeface="Libre Franklin"/>
              <a:buChar char="■"/>
              <a:defRPr b="0" i="0" sz="1600" u="none" cap="none" strike="noStrike">
                <a:solidFill>
                  <a:schemeClr val="lt2"/>
                </a:solidFill>
                <a:latin typeface="Libre Franklin"/>
                <a:ea typeface="Libre Franklin"/>
                <a:cs typeface="Libre Franklin"/>
                <a:sym typeface="Libre Franklin"/>
              </a:defRPr>
            </a:lvl5pPr>
            <a:lvl6pPr indent="-330200" lvl="5" marL="2743200" marR="0" rtl="0" algn="l">
              <a:lnSpc>
                <a:spcPct val="94000"/>
              </a:lnSpc>
              <a:spcBef>
                <a:spcPts val="500"/>
              </a:spcBef>
              <a:spcAft>
                <a:spcPts val="0"/>
              </a:spcAft>
              <a:buClr>
                <a:schemeClr val="lt2"/>
              </a:buClr>
              <a:buSzPts val="1600"/>
              <a:buFont typeface="Libre Franklin"/>
              <a:buChar char="–"/>
              <a:defRPr b="0" i="1" sz="1600" u="none" cap="none" strike="noStrike">
                <a:solidFill>
                  <a:schemeClr val="lt2"/>
                </a:solidFill>
                <a:latin typeface="Libre Franklin"/>
                <a:ea typeface="Libre Franklin"/>
                <a:cs typeface="Libre Franklin"/>
                <a:sym typeface="Libre Franklin"/>
              </a:defRPr>
            </a:lvl6pPr>
            <a:lvl7pPr indent="-317500" lvl="6" marL="3200400" marR="0" rtl="0" algn="l">
              <a:lnSpc>
                <a:spcPct val="94000"/>
              </a:lnSpc>
              <a:spcBef>
                <a:spcPts val="500"/>
              </a:spcBef>
              <a:spcAft>
                <a:spcPts val="0"/>
              </a:spcAft>
              <a:buClr>
                <a:schemeClr val="lt2"/>
              </a:buClr>
              <a:buSzPts val="1400"/>
              <a:buFont typeface="Libre Franklin"/>
              <a:buChar char="■"/>
              <a:defRPr b="0" i="0" sz="1400" u="none" cap="none" strike="noStrike">
                <a:solidFill>
                  <a:schemeClr val="lt2"/>
                </a:solidFill>
                <a:latin typeface="Libre Franklin"/>
                <a:ea typeface="Libre Franklin"/>
                <a:cs typeface="Libre Franklin"/>
                <a:sym typeface="Libre Franklin"/>
              </a:defRPr>
            </a:lvl7pPr>
            <a:lvl8pPr indent="-317500" lvl="7" marL="3657600" marR="0" rtl="0" algn="l">
              <a:lnSpc>
                <a:spcPct val="94000"/>
              </a:lnSpc>
              <a:spcBef>
                <a:spcPts val="500"/>
              </a:spcBef>
              <a:spcAft>
                <a:spcPts val="0"/>
              </a:spcAft>
              <a:buClr>
                <a:schemeClr val="lt2"/>
              </a:buClr>
              <a:buSzPts val="1400"/>
              <a:buFont typeface="Libre Franklin"/>
              <a:buChar char="–"/>
              <a:defRPr b="0" i="1" sz="1400" u="none" cap="none" strike="noStrike">
                <a:solidFill>
                  <a:schemeClr val="lt2"/>
                </a:solidFill>
                <a:latin typeface="Libre Franklin"/>
                <a:ea typeface="Libre Franklin"/>
                <a:cs typeface="Libre Franklin"/>
                <a:sym typeface="Libre Franklin"/>
              </a:defRPr>
            </a:lvl8pPr>
            <a:lvl9pPr indent="-317500" lvl="8" marL="4114800" marR="0" rtl="0" algn="l">
              <a:lnSpc>
                <a:spcPct val="94000"/>
              </a:lnSpc>
              <a:spcBef>
                <a:spcPts val="500"/>
              </a:spcBef>
              <a:spcAft>
                <a:spcPts val="200"/>
              </a:spcAft>
              <a:buClr>
                <a:schemeClr val="lt2"/>
              </a:buClr>
              <a:buSzPts val="1400"/>
              <a:buFont typeface="Libre Franklin"/>
              <a:buChar char="■"/>
              <a:defRPr b="0" i="0" sz="1400" u="none" cap="none" strike="noStrike">
                <a:solidFill>
                  <a:schemeClr val="lt2"/>
                </a:solidFill>
                <a:latin typeface="Libre Franklin"/>
                <a:ea typeface="Libre Franklin"/>
                <a:cs typeface="Libre Franklin"/>
                <a:sym typeface="Libre Franklin"/>
              </a:defRPr>
            </a:lvl9pPr>
          </a:lstStyle>
          <a:p/>
        </p:txBody>
      </p:sp>
      <p:sp>
        <p:nvSpPr>
          <p:cNvPr id="8" name="Google Shape;8;p34"/>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lt2"/>
                </a:solidFill>
                <a:latin typeface="Libre Franklin"/>
                <a:ea typeface="Libre Franklin"/>
                <a:cs typeface="Libre Franklin"/>
                <a:sym typeface="Libre Franklin"/>
              </a:defRPr>
            </a:lvl1pPr>
            <a:lvl2pPr lvl="1" marR="0" rtl="0" algn="l">
              <a:spcBef>
                <a:spcPts val="0"/>
              </a:spcBef>
              <a:spcAft>
                <a:spcPts val="0"/>
              </a:spcAft>
              <a:buSzPts val="1400"/>
              <a:buNone/>
              <a:defRPr b="0" i="0" sz="1800" u="none" cap="none" strike="noStrike">
                <a:solidFill>
                  <a:schemeClr val="lt1"/>
                </a:solidFill>
                <a:latin typeface="Libre Franklin"/>
                <a:ea typeface="Libre Franklin"/>
                <a:cs typeface="Libre Franklin"/>
                <a:sym typeface="Libre Franklin"/>
              </a:defRPr>
            </a:lvl2pPr>
            <a:lvl3pPr lvl="2" marR="0" rtl="0" algn="l">
              <a:spcBef>
                <a:spcPts val="0"/>
              </a:spcBef>
              <a:spcAft>
                <a:spcPts val="0"/>
              </a:spcAft>
              <a:buSzPts val="1400"/>
              <a:buNone/>
              <a:defRPr b="0" i="0" sz="1800" u="none" cap="none" strike="noStrike">
                <a:solidFill>
                  <a:schemeClr val="lt1"/>
                </a:solidFill>
                <a:latin typeface="Libre Franklin"/>
                <a:ea typeface="Libre Franklin"/>
                <a:cs typeface="Libre Franklin"/>
                <a:sym typeface="Libre Franklin"/>
              </a:defRPr>
            </a:lvl3pPr>
            <a:lvl4pPr lvl="3" marR="0" rtl="0" algn="l">
              <a:spcBef>
                <a:spcPts val="0"/>
              </a:spcBef>
              <a:spcAft>
                <a:spcPts val="0"/>
              </a:spcAft>
              <a:buSzPts val="1400"/>
              <a:buNone/>
              <a:defRPr b="0" i="0" sz="1800" u="none" cap="none" strike="noStrike">
                <a:solidFill>
                  <a:schemeClr val="lt1"/>
                </a:solidFill>
                <a:latin typeface="Libre Franklin"/>
                <a:ea typeface="Libre Franklin"/>
                <a:cs typeface="Libre Franklin"/>
                <a:sym typeface="Libre Franklin"/>
              </a:defRPr>
            </a:lvl4pPr>
            <a:lvl5pPr lvl="4" marR="0" rtl="0" algn="l">
              <a:spcBef>
                <a:spcPts val="0"/>
              </a:spcBef>
              <a:spcAft>
                <a:spcPts val="0"/>
              </a:spcAft>
              <a:buSzPts val="1400"/>
              <a:buNone/>
              <a:defRPr b="0" i="0" sz="1800" u="none" cap="none" strike="noStrike">
                <a:solidFill>
                  <a:schemeClr val="lt1"/>
                </a:solidFill>
                <a:latin typeface="Libre Franklin"/>
                <a:ea typeface="Libre Franklin"/>
                <a:cs typeface="Libre Franklin"/>
                <a:sym typeface="Libre Franklin"/>
              </a:defRPr>
            </a:lvl5pPr>
            <a:lvl6pPr lvl="5" marR="0" rtl="0" algn="l">
              <a:spcBef>
                <a:spcPts val="0"/>
              </a:spcBef>
              <a:spcAft>
                <a:spcPts val="0"/>
              </a:spcAft>
              <a:buSzPts val="1400"/>
              <a:buNone/>
              <a:defRPr b="0" i="0" sz="1800" u="none" cap="none" strike="noStrike">
                <a:solidFill>
                  <a:schemeClr val="lt1"/>
                </a:solidFill>
                <a:latin typeface="Libre Franklin"/>
                <a:ea typeface="Libre Franklin"/>
                <a:cs typeface="Libre Franklin"/>
                <a:sym typeface="Libre Franklin"/>
              </a:defRPr>
            </a:lvl6pPr>
            <a:lvl7pPr lvl="6" marR="0" rtl="0" algn="l">
              <a:spcBef>
                <a:spcPts val="0"/>
              </a:spcBef>
              <a:spcAft>
                <a:spcPts val="0"/>
              </a:spcAft>
              <a:buSzPts val="1400"/>
              <a:buNone/>
              <a:defRPr b="0" i="0" sz="1800" u="none" cap="none" strike="noStrike">
                <a:solidFill>
                  <a:schemeClr val="lt1"/>
                </a:solidFill>
                <a:latin typeface="Libre Franklin"/>
                <a:ea typeface="Libre Franklin"/>
                <a:cs typeface="Libre Franklin"/>
                <a:sym typeface="Libre Franklin"/>
              </a:defRPr>
            </a:lvl7pPr>
            <a:lvl8pPr lvl="7" marR="0" rtl="0" algn="l">
              <a:spcBef>
                <a:spcPts val="0"/>
              </a:spcBef>
              <a:spcAft>
                <a:spcPts val="0"/>
              </a:spcAft>
              <a:buSzPts val="1400"/>
              <a:buNone/>
              <a:defRPr b="0" i="0" sz="1800" u="none" cap="none" strike="noStrike">
                <a:solidFill>
                  <a:schemeClr val="lt1"/>
                </a:solidFill>
                <a:latin typeface="Libre Franklin"/>
                <a:ea typeface="Libre Franklin"/>
                <a:cs typeface="Libre Franklin"/>
                <a:sym typeface="Libre Franklin"/>
              </a:defRPr>
            </a:lvl8pPr>
            <a:lvl9pPr lvl="8" marR="0" rtl="0" algn="l">
              <a:spcBef>
                <a:spcPts val="0"/>
              </a:spcBef>
              <a:spcAft>
                <a:spcPts val="0"/>
              </a:spcAft>
              <a:buSzPts val="1400"/>
              <a:buNone/>
              <a:defRPr b="0" i="0" sz="1800" u="none" cap="none" strike="noStrike">
                <a:solidFill>
                  <a:schemeClr val="lt1"/>
                </a:solidFill>
                <a:latin typeface="Libre Franklin"/>
                <a:ea typeface="Libre Franklin"/>
                <a:cs typeface="Libre Franklin"/>
                <a:sym typeface="Libre Franklin"/>
              </a:defRPr>
            </a:lvl9pPr>
          </a:lstStyle>
          <a:p/>
        </p:txBody>
      </p:sp>
      <p:sp>
        <p:nvSpPr>
          <p:cNvPr id="9" name="Google Shape;9;p34"/>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lt2"/>
                </a:solidFill>
                <a:latin typeface="Libre Franklin"/>
                <a:ea typeface="Libre Franklin"/>
                <a:cs typeface="Libre Franklin"/>
                <a:sym typeface="Libre Franklin"/>
              </a:defRPr>
            </a:lvl1pPr>
            <a:lvl2pPr lvl="1" marR="0" rtl="0" algn="l">
              <a:spcBef>
                <a:spcPts val="0"/>
              </a:spcBef>
              <a:spcAft>
                <a:spcPts val="0"/>
              </a:spcAft>
              <a:buSzPts val="1400"/>
              <a:buNone/>
              <a:defRPr b="0" i="0" sz="1800" u="none" cap="none" strike="noStrike">
                <a:solidFill>
                  <a:schemeClr val="lt1"/>
                </a:solidFill>
                <a:latin typeface="Libre Franklin"/>
                <a:ea typeface="Libre Franklin"/>
                <a:cs typeface="Libre Franklin"/>
                <a:sym typeface="Libre Franklin"/>
              </a:defRPr>
            </a:lvl2pPr>
            <a:lvl3pPr lvl="2" marR="0" rtl="0" algn="l">
              <a:spcBef>
                <a:spcPts val="0"/>
              </a:spcBef>
              <a:spcAft>
                <a:spcPts val="0"/>
              </a:spcAft>
              <a:buSzPts val="1400"/>
              <a:buNone/>
              <a:defRPr b="0" i="0" sz="1800" u="none" cap="none" strike="noStrike">
                <a:solidFill>
                  <a:schemeClr val="lt1"/>
                </a:solidFill>
                <a:latin typeface="Libre Franklin"/>
                <a:ea typeface="Libre Franklin"/>
                <a:cs typeface="Libre Franklin"/>
                <a:sym typeface="Libre Franklin"/>
              </a:defRPr>
            </a:lvl3pPr>
            <a:lvl4pPr lvl="3" marR="0" rtl="0" algn="l">
              <a:spcBef>
                <a:spcPts val="0"/>
              </a:spcBef>
              <a:spcAft>
                <a:spcPts val="0"/>
              </a:spcAft>
              <a:buSzPts val="1400"/>
              <a:buNone/>
              <a:defRPr b="0" i="0" sz="1800" u="none" cap="none" strike="noStrike">
                <a:solidFill>
                  <a:schemeClr val="lt1"/>
                </a:solidFill>
                <a:latin typeface="Libre Franklin"/>
                <a:ea typeface="Libre Franklin"/>
                <a:cs typeface="Libre Franklin"/>
                <a:sym typeface="Libre Franklin"/>
              </a:defRPr>
            </a:lvl4pPr>
            <a:lvl5pPr lvl="4" marR="0" rtl="0" algn="l">
              <a:spcBef>
                <a:spcPts val="0"/>
              </a:spcBef>
              <a:spcAft>
                <a:spcPts val="0"/>
              </a:spcAft>
              <a:buSzPts val="1400"/>
              <a:buNone/>
              <a:defRPr b="0" i="0" sz="1800" u="none" cap="none" strike="noStrike">
                <a:solidFill>
                  <a:schemeClr val="lt1"/>
                </a:solidFill>
                <a:latin typeface="Libre Franklin"/>
                <a:ea typeface="Libre Franklin"/>
                <a:cs typeface="Libre Franklin"/>
                <a:sym typeface="Libre Franklin"/>
              </a:defRPr>
            </a:lvl5pPr>
            <a:lvl6pPr lvl="5" marR="0" rtl="0" algn="l">
              <a:spcBef>
                <a:spcPts val="0"/>
              </a:spcBef>
              <a:spcAft>
                <a:spcPts val="0"/>
              </a:spcAft>
              <a:buSzPts val="1400"/>
              <a:buNone/>
              <a:defRPr b="0" i="0" sz="1800" u="none" cap="none" strike="noStrike">
                <a:solidFill>
                  <a:schemeClr val="lt1"/>
                </a:solidFill>
                <a:latin typeface="Libre Franklin"/>
                <a:ea typeface="Libre Franklin"/>
                <a:cs typeface="Libre Franklin"/>
                <a:sym typeface="Libre Franklin"/>
              </a:defRPr>
            </a:lvl6pPr>
            <a:lvl7pPr lvl="6" marR="0" rtl="0" algn="l">
              <a:spcBef>
                <a:spcPts val="0"/>
              </a:spcBef>
              <a:spcAft>
                <a:spcPts val="0"/>
              </a:spcAft>
              <a:buSzPts val="1400"/>
              <a:buNone/>
              <a:defRPr b="0" i="0" sz="1800" u="none" cap="none" strike="noStrike">
                <a:solidFill>
                  <a:schemeClr val="lt1"/>
                </a:solidFill>
                <a:latin typeface="Libre Franklin"/>
                <a:ea typeface="Libre Franklin"/>
                <a:cs typeface="Libre Franklin"/>
                <a:sym typeface="Libre Franklin"/>
              </a:defRPr>
            </a:lvl7pPr>
            <a:lvl8pPr lvl="7" marR="0" rtl="0" algn="l">
              <a:spcBef>
                <a:spcPts val="0"/>
              </a:spcBef>
              <a:spcAft>
                <a:spcPts val="0"/>
              </a:spcAft>
              <a:buSzPts val="1400"/>
              <a:buNone/>
              <a:defRPr b="0" i="0" sz="1800" u="none" cap="none" strike="noStrike">
                <a:solidFill>
                  <a:schemeClr val="lt1"/>
                </a:solidFill>
                <a:latin typeface="Libre Franklin"/>
                <a:ea typeface="Libre Franklin"/>
                <a:cs typeface="Libre Franklin"/>
                <a:sym typeface="Libre Franklin"/>
              </a:defRPr>
            </a:lvl8pPr>
            <a:lvl9pPr lvl="8" marR="0" rtl="0" algn="l">
              <a:spcBef>
                <a:spcPts val="0"/>
              </a:spcBef>
              <a:spcAft>
                <a:spcPts val="0"/>
              </a:spcAft>
              <a:buSzPts val="1400"/>
              <a:buNone/>
              <a:defRPr b="0" i="0" sz="1800" u="none" cap="none" strike="noStrike">
                <a:solidFill>
                  <a:schemeClr val="lt1"/>
                </a:solidFill>
                <a:latin typeface="Libre Franklin"/>
                <a:ea typeface="Libre Franklin"/>
                <a:cs typeface="Libre Franklin"/>
                <a:sym typeface="Libre Franklin"/>
              </a:defRPr>
            </a:lvl9pPr>
          </a:lstStyle>
          <a:p/>
        </p:txBody>
      </p:sp>
      <p:sp>
        <p:nvSpPr>
          <p:cNvPr id="10" name="Google Shape;10;p34"/>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chemeClr val="lt2"/>
                </a:solidFill>
                <a:latin typeface="Libre Franklin"/>
                <a:ea typeface="Libre Franklin"/>
                <a:cs typeface="Libre Franklin"/>
                <a:sym typeface="Libre Franklin"/>
              </a:defRPr>
            </a:lvl1pPr>
            <a:lvl2pPr indent="0" lvl="1" marL="0" marR="0" rtl="0" algn="r">
              <a:spcBef>
                <a:spcPts val="0"/>
              </a:spcBef>
              <a:buNone/>
              <a:defRPr b="0" i="0" sz="1200" u="none" cap="none" strike="noStrike">
                <a:solidFill>
                  <a:schemeClr val="lt2"/>
                </a:solidFill>
                <a:latin typeface="Libre Franklin"/>
                <a:ea typeface="Libre Franklin"/>
                <a:cs typeface="Libre Franklin"/>
                <a:sym typeface="Libre Franklin"/>
              </a:defRPr>
            </a:lvl2pPr>
            <a:lvl3pPr indent="0" lvl="2" marL="0" marR="0" rtl="0" algn="r">
              <a:spcBef>
                <a:spcPts val="0"/>
              </a:spcBef>
              <a:buNone/>
              <a:defRPr b="0" i="0" sz="1200" u="none" cap="none" strike="noStrike">
                <a:solidFill>
                  <a:schemeClr val="lt2"/>
                </a:solidFill>
                <a:latin typeface="Libre Franklin"/>
                <a:ea typeface="Libre Franklin"/>
                <a:cs typeface="Libre Franklin"/>
                <a:sym typeface="Libre Franklin"/>
              </a:defRPr>
            </a:lvl3pPr>
            <a:lvl4pPr indent="0" lvl="3" marL="0" marR="0" rtl="0" algn="r">
              <a:spcBef>
                <a:spcPts val="0"/>
              </a:spcBef>
              <a:buNone/>
              <a:defRPr b="0" i="0" sz="1200" u="none" cap="none" strike="noStrike">
                <a:solidFill>
                  <a:schemeClr val="lt2"/>
                </a:solidFill>
                <a:latin typeface="Libre Franklin"/>
                <a:ea typeface="Libre Franklin"/>
                <a:cs typeface="Libre Franklin"/>
                <a:sym typeface="Libre Franklin"/>
              </a:defRPr>
            </a:lvl4pPr>
            <a:lvl5pPr indent="0" lvl="4" marL="0" marR="0" rtl="0" algn="r">
              <a:spcBef>
                <a:spcPts val="0"/>
              </a:spcBef>
              <a:buNone/>
              <a:defRPr b="0" i="0" sz="1200" u="none" cap="none" strike="noStrike">
                <a:solidFill>
                  <a:schemeClr val="lt2"/>
                </a:solidFill>
                <a:latin typeface="Libre Franklin"/>
                <a:ea typeface="Libre Franklin"/>
                <a:cs typeface="Libre Franklin"/>
                <a:sym typeface="Libre Franklin"/>
              </a:defRPr>
            </a:lvl5pPr>
            <a:lvl6pPr indent="0" lvl="5" marL="0" marR="0" rtl="0" algn="r">
              <a:spcBef>
                <a:spcPts val="0"/>
              </a:spcBef>
              <a:buNone/>
              <a:defRPr b="0" i="0" sz="1200" u="none" cap="none" strike="noStrike">
                <a:solidFill>
                  <a:schemeClr val="lt2"/>
                </a:solidFill>
                <a:latin typeface="Libre Franklin"/>
                <a:ea typeface="Libre Franklin"/>
                <a:cs typeface="Libre Franklin"/>
                <a:sym typeface="Libre Franklin"/>
              </a:defRPr>
            </a:lvl6pPr>
            <a:lvl7pPr indent="0" lvl="6" marL="0" marR="0" rtl="0" algn="r">
              <a:spcBef>
                <a:spcPts val="0"/>
              </a:spcBef>
              <a:buNone/>
              <a:defRPr b="0" i="0" sz="1200" u="none" cap="none" strike="noStrike">
                <a:solidFill>
                  <a:schemeClr val="lt2"/>
                </a:solidFill>
                <a:latin typeface="Libre Franklin"/>
                <a:ea typeface="Libre Franklin"/>
                <a:cs typeface="Libre Franklin"/>
                <a:sym typeface="Libre Franklin"/>
              </a:defRPr>
            </a:lvl7pPr>
            <a:lvl8pPr indent="0" lvl="7" marL="0" marR="0" rtl="0" algn="r">
              <a:spcBef>
                <a:spcPts val="0"/>
              </a:spcBef>
              <a:buNone/>
              <a:defRPr b="0" i="0" sz="1200" u="none" cap="none" strike="noStrike">
                <a:solidFill>
                  <a:schemeClr val="lt2"/>
                </a:solidFill>
                <a:latin typeface="Libre Franklin"/>
                <a:ea typeface="Libre Franklin"/>
                <a:cs typeface="Libre Franklin"/>
                <a:sym typeface="Libre Franklin"/>
              </a:defRPr>
            </a:lvl8pPr>
            <a:lvl9pPr indent="0" lvl="8" marL="0" marR="0" rtl="0" algn="r">
              <a:spcBef>
                <a:spcPts val="0"/>
              </a:spcBef>
              <a:buNone/>
              <a:defRPr b="0" i="0" sz="1200" u="none" cap="none" strike="noStrike">
                <a:solidFill>
                  <a:schemeClr val="lt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hr-HR"/>
              <a:t>‹#›</a:t>
            </a:fld>
            <a:endParaRPr/>
          </a:p>
        </p:txBody>
      </p:sp>
      <p:sp>
        <p:nvSpPr>
          <p:cNvPr id="11" name="Google Shape;11;p34" title="Side bar"/>
          <p:cNvSpPr/>
          <p:nvPr/>
        </p:nvSpPr>
        <p:spPr>
          <a:xfrm>
            <a:off x="478095" y="376"/>
            <a:ext cx="2286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0.xml"/><Relationship Id="rId3" Type="http://schemas.openxmlformats.org/officeDocument/2006/relationships/image" Target="../media/image5.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 Id="rId3" Type="http://schemas.openxmlformats.org/officeDocument/2006/relationships/image" Target="../media/image2.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2.xml"/><Relationship Id="rId3" Type="http://schemas.openxmlformats.org/officeDocument/2006/relationships/image" Target="../media/image8.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3.xml"/><Relationship Id="rId3" Type="http://schemas.openxmlformats.org/officeDocument/2006/relationships/image" Target="../media/image4.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4.xml"/><Relationship Id="rId3" Type="http://schemas.openxmlformats.org/officeDocument/2006/relationships/image" Target="../media/image7.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5.xml"/><Relationship Id="rId3" Type="http://schemas.openxmlformats.org/officeDocument/2006/relationships/image" Target="../media/image3.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6.xml"/><Relationship Id="rId3" Type="http://schemas.openxmlformats.org/officeDocument/2006/relationships/image" Target="../media/image6.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
          <p:cNvSpPr txBox="1"/>
          <p:nvPr>
            <p:ph type="title"/>
          </p:nvPr>
        </p:nvSpPr>
        <p:spPr>
          <a:xfrm>
            <a:off x="765025" y="1301360"/>
            <a:ext cx="9612971" cy="2852737"/>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89000"/>
              </a:lnSpc>
              <a:spcBef>
                <a:spcPts val="0"/>
              </a:spcBef>
              <a:spcAft>
                <a:spcPts val="0"/>
              </a:spcAft>
              <a:buClr>
                <a:schemeClr val="lt2"/>
              </a:buClr>
              <a:buSzPct val="100000"/>
              <a:buFont typeface="Libre Franklin"/>
              <a:buNone/>
            </a:pPr>
            <a:r>
              <a:rPr lang="hr-HR"/>
              <a:t>SPORTS REHABILITATION THROUGH AYURVEDA</a:t>
            </a:r>
            <a:br>
              <a:rPr lang="hr-HR"/>
            </a:br>
            <a:r>
              <a:rPr lang="hr-HR"/>
              <a:t> AND YOGA </a:t>
            </a:r>
            <a:endParaRPr/>
          </a:p>
        </p:txBody>
      </p:sp>
      <p:sp>
        <p:nvSpPr>
          <p:cNvPr id="94" name="Google Shape;94;p1"/>
          <p:cNvSpPr txBox="1"/>
          <p:nvPr>
            <p:ph idx="1" type="body"/>
          </p:nvPr>
        </p:nvSpPr>
        <p:spPr>
          <a:xfrm>
            <a:off x="765025" y="4216328"/>
            <a:ext cx="9612971" cy="1143324"/>
          </a:xfrm>
          <a:prstGeom prst="rect">
            <a:avLst/>
          </a:prstGeom>
          <a:noFill/>
          <a:ln>
            <a:noFill/>
          </a:ln>
        </p:spPr>
        <p:txBody>
          <a:bodyPr anchorCtr="0" anchor="t" bIns="45700" lIns="91425" spcFirstLastPara="1" rIns="91425" wrap="square" tIns="45700">
            <a:normAutofit/>
          </a:bodyPr>
          <a:lstStyle/>
          <a:p>
            <a:pPr indent="0" lvl="0" marL="0" rtl="0" algn="r">
              <a:lnSpc>
                <a:spcPct val="112000"/>
              </a:lnSpc>
              <a:spcBef>
                <a:spcPts val="0"/>
              </a:spcBef>
              <a:spcAft>
                <a:spcPts val="0"/>
              </a:spcAft>
              <a:buClr>
                <a:schemeClr val="lt2"/>
              </a:buClr>
              <a:buSzPts val="2400"/>
              <a:buNone/>
            </a:pPr>
            <a:r>
              <a:rPr lang="hr-HR"/>
              <a:t>Jadranko Miklec</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0"/>
          <p:cNvSpPr txBox="1"/>
          <p:nvPr>
            <p:ph type="title"/>
          </p:nvPr>
        </p:nvSpPr>
        <p:spPr>
          <a:xfrm>
            <a:off x="1937611" y="2011368"/>
            <a:ext cx="9612971" cy="2852737"/>
          </a:xfrm>
          <a:prstGeom prst="rect">
            <a:avLst/>
          </a:prstGeom>
          <a:noFill/>
          <a:ln>
            <a:noFill/>
          </a:ln>
        </p:spPr>
        <p:txBody>
          <a:bodyPr anchorCtr="0" anchor="b" bIns="45700" lIns="91425" spcFirstLastPara="1" rIns="91425" wrap="square" tIns="45700">
            <a:normAutofit/>
          </a:bodyPr>
          <a:lstStyle/>
          <a:p>
            <a:pPr indent="0" lvl="0" marL="0" rtl="0" algn="l">
              <a:lnSpc>
                <a:spcPct val="89000"/>
              </a:lnSpc>
              <a:spcBef>
                <a:spcPts val="0"/>
              </a:spcBef>
              <a:spcAft>
                <a:spcPts val="0"/>
              </a:spcAft>
              <a:buClr>
                <a:schemeClr val="lt2"/>
              </a:buClr>
              <a:buSzPts val="6000"/>
              <a:buFont typeface="Libre Franklin"/>
              <a:buNone/>
            </a:pPr>
            <a:r>
              <a:rPr lang="hr-HR" sz="6000"/>
              <a:t>MASTERING INNER TO IMPROVE OUTER  </a:t>
            </a:r>
            <a:br>
              <a:rPr lang="hr-HR" sz="6000"/>
            </a:br>
            <a:endParaRPr sz="60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1"/>
          <p:cNvSpPr txBox="1"/>
          <p:nvPr>
            <p:ph type="title"/>
          </p:nvPr>
        </p:nvSpPr>
        <p:spPr>
          <a:xfrm>
            <a:off x="1048796" y="1301360"/>
            <a:ext cx="9612971" cy="2852737"/>
          </a:xfrm>
          <a:prstGeom prst="rect">
            <a:avLst/>
          </a:prstGeom>
          <a:noFill/>
          <a:ln>
            <a:noFill/>
          </a:ln>
        </p:spPr>
        <p:txBody>
          <a:bodyPr anchorCtr="0" anchor="b" bIns="45700" lIns="91425" spcFirstLastPara="1" rIns="91425" wrap="square" tIns="45700">
            <a:normAutofit/>
          </a:bodyPr>
          <a:lstStyle/>
          <a:p>
            <a:pPr indent="0" lvl="0" marL="0" rtl="0" algn="l">
              <a:lnSpc>
                <a:spcPct val="89000"/>
              </a:lnSpc>
              <a:spcBef>
                <a:spcPts val="0"/>
              </a:spcBef>
              <a:spcAft>
                <a:spcPts val="0"/>
              </a:spcAft>
              <a:buClr>
                <a:schemeClr val="lt2"/>
              </a:buClr>
              <a:buSzPts val="7200"/>
              <a:buFont typeface="Libre Franklin"/>
              <a:buNone/>
            </a:pPr>
            <a:r>
              <a:rPr lang="hr-HR"/>
              <a:t>YOGA OF THE LIMBS  </a:t>
            </a:r>
            <a:endParaRPr/>
          </a:p>
        </p:txBody>
      </p:sp>
      <p:sp>
        <p:nvSpPr>
          <p:cNvPr id="151" name="Google Shape;151;p11"/>
          <p:cNvSpPr txBox="1"/>
          <p:nvPr>
            <p:ph idx="1" type="body"/>
          </p:nvPr>
        </p:nvSpPr>
        <p:spPr>
          <a:xfrm>
            <a:off x="765025" y="4216328"/>
            <a:ext cx="9612971" cy="1143324"/>
          </a:xfrm>
          <a:prstGeom prst="rect">
            <a:avLst/>
          </a:prstGeom>
          <a:noFill/>
          <a:ln>
            <a:noFill/>
          </a:ln>
        </p:spPr>
        <p:txBody>
          <a:bodyPr anchorCtr="0" anchor="t" bIns="45700" lIns="91425" spcFirstLastPara="1" rIns="91425" wrap="square" tIns="45700">
            <a:normAutofit/>
          </a:bodyPr>
          <a:lstStyle/>
          <a:p>
            <a:pPr indent="0" lvl="0" marL="0" rtl="0" algn="r">
              <a:lnSpc>
                <a:spcPct val="112000"/>
              </a:lnSpc>
              <a:spcBef>
                <a:spcPts val="0"/>
              </a:spcBef>
              <a:spcAft>
                <a:spcPts val="0"/>
              </a:spcAft>
              <a:buClr>
                <a:schemeClr val="lt2"/>
              </a:buClr>
              <a:buSzPts val="3600"/>
              <a:buNone/>
            </a:pPr>
            <a:r>
              <a:rPr lang="hr-HR" sz="3600"/>
              <a:t>YOGA AS A SPORT, FITNESS YOGA</a:t>
            </a:r>
            <a:endParaRPr sz="36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2"/>
          <p:cNvSpPr txBox="1"/>
          <p:nvPr>
            <p:ph type="title"/>
          </p:nvPr>
        </p:nvSpPr>
        <p:spPr>
          <a:xfrm>
            <a:off x="765025" y="1796213"/>
            <a:ext cx="9612971" cy="2852737"/>
          </a:xfrm>
          <a:prstGeom prst="rect">
            <a:avLst/>
          </a:prstGeom>
          <a:noFill/>
          <a:ln>
            <a:noFill/>
          </a:ln>
        </p:spPr>
        <p:txBody>
          <a:bodyPr anchorCtr="0" anchor="b" bIns="45700" lIns="91425" spcFirstLastPara="1" rIns="91425" wrap="square" tIns="45700">
            <a:normAutofit/>
          </a:bodyPr>
          <a:lstStyle/>
          <a:p>
            <a:pPr indent="0" lvl="0" marL="0" rtl="0" algn="l">
              <a:lnSpc>
                <a:spcPct val="89000"/>
              </a:lnSpc>
              <a:spcBef>
                <a:spcPts val="0"/>
              </a:spcBef>
              <a:spcAft>
                <a:spcPts val="0"/>
              </a:spcAft>
              <a:buClr>
                <a:schemeClr val="lt2"/>
              </a:buClr>
              <a:buSzPts val="6000"/>
              <a:buFont typeface="Libre Franklin"/>
              <a:buNone/>
            </a:pPr>
            <a:r>
              <a:rPr b="1" lang="hr-HR" sz="6000"/>
              <a:t>YOGA OF THE TORSO </a:t>
            </a:r>
            <a:r>
              <a:rPr lang="hr-HR" sz="6000"/>
              <a:t>– YOGA FOR WHOLE LIFE AND HOLISTIC FITNESS</a:t>
            </a:r>
            <a:endParaRPr sz="60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13"/>
          <p:cNvSpPr txBox="1"/>
          <p:nvPr>
            <p:ph type="title"/>
          </p:nvPr>
        </p:nvSpPr>
        <p:spPr>
          <a:xfrm>
            <a:off x="872602" y="2947282"/>
            <a:ext cx="9612971" cy="2852737"/>
          </a:xfrm>
          <a:prstGeom prst="rect">
            <a:avLst/>
          </a:prstGeom>
          <a:noFill/>
          <a:ln>
            <a:noFill/>
          </a:ln>
        </p:spPr>
        <p:txBody>
          <a:bodyPr anchorCtr="0" anchor="b" bIns="45700" lIns="91425" spcFirstLastPara="1" rIns="91425" wrap="square" tIns="45700">
            <a:noAutofit/>
          </a:bodyPr>
          <a:lstStyle/>
          <a:p>
            <a:pPr indent="0" lvl="0" marL="0" rtl="0" algn="l">
              <a:lnSpc>
                <a:spcPct val="89000"/>
              </a:lnSpc>
              <a:spcBef>
                <a:spcPts val="0"/>
              </a:spcBef>
              <a:spcAft>
                <a:spcPts val="0"/>
              </a:spcAft>
              <a:buClr>
                <a:schemeClr val="lt2"/>
              </a:buClr>
              <a:buSzPts val="6000"/>
              <a:buFont typeface="Libre Franklin"/>
              <a:buNone/>
            </a:pPr>
            <a:r>
              <a:rPr b="1" lang="hr-HR" sz="6000"/>
              <a:t>VYAYAM</a:t>
            </a:r>
            <a:r>
              <a:rPr lang="hr-HR" sz="6000"/>
              <a:t> – DEVELOPING STRENGTH, FLEXIBILITY, ENDURANCE, HEALTH, MIND-BODY COORDINATION</a:t>
            </a:r>
            <a:br>
              <a:rPr lang="hr-HR" sz="6000"/>
            </a:br>
            <a:endParaRPr sz="60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14"/>
          <p:cNvSpPr txBox="1"/>
          <p:nvPr>
            <p:ph type="title"/>
          </p:nvPr>
        </p:nvSpPr>
        <p:spPr>
          <a:xfrm>
            <a:off x="765025" y="4044564"/>
            <a:ext cx="9612971" cy="2852737"/>
          </a:xfrm>
          <a:prstGeom prst="rect">
            <a:avLst/>
          </a:prstGeom>
          <a:noFill/>
          <a:ln>
            <a:noFill/>
          </a:ln>
        </p:spPr>
        <p:txBody>
          <a:bodyPr anchorCtr="0" anchor="b" bIns="45700" lIns="91425" spcFirstLastPara="1" rIns="91425" wrap="square" tIns="45700">
            <a:normAutofit fontScale="90000"/>
          </a:bodyPr>
          <a:lstStyle/>
          <a:p>
            <a:pPr indent="0" lvl="0" marL="0" rtl="0" algn="r">
              <a:lnSpc>
                <a:spcPct val="89000"/>
              </a:lnSpc>
              <a:spcBef>
                <a:spcPts val="0"/>
              </a:spcBef>
              <a:spcAft>
                <a:spcPts val="0"/>
              </a:spcAft>
              <a:buClr>
                <a:schemeClr val="lt2"/>
              </a:buClr>
              <a:buSzPct val="100000"/>
              <a:buFont typeface="Libre Franklin"/>
              <a:buNone/>
            </a:pPr>
            <a:r>
              <a:rPr lang="hr-HR"/>
              <a:t>THREE POSSIBLE STATES OF MUSCLES: TONIC, HYPERTONIC AND HYPOTONIC</a:t>
            </a:r>
            <a:br>
              <a:rPr lang="hr-HR"/>
            </a:br>
            <a:br>
              <a:rPr lang="hr-HR"/>
            </a:b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15"/>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lt2"/>
              </a:buClr>
              <a:buSzPts val="5400"/>
              <a:buFont typeface="Libre Franklin"/>
              <a:buNone/>
            </a:pPr>
            <a:r>
              <a:rPr b="1" lang="hr-HR" sz="5400"/>
              <a:t>FORMULA FOR MUSCLE EFFICIENCY:</a:t>
            </a:r>
            <a:r>
              <a:rPr lang="hr-HR" sz="5400"/>
              <a:t> </a:t>
            </a:r>
            <a:r>
              <a:rPr b="1" lang="hr-HR" sz="5400"/>
              <a:t>W = F x S</a:t>
            </a:r>
            <a:r>
              <a:rPr lang="hr-HR" sz="5400"/>
              <a:t> </a:t>
            </a:r>
            <a:br>
              <a:rPr lang="hr-HR" sz="5400"/>
            </a:br>
            <a:r>
              <a:rPr lang="hr-HR" sz="5400"/>
              <a:t>Work (power) is force (strength) of the muscle multiplied with distance between contracted and relaxed state of the muscle.</a:t>
            </a:r>
            <a:br>
              <a:rPr lang="hr-HR" sz="5400"/>
            </a:br>
            <a:endParaRPr sz="54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16"/>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rmAutofit fontScale="90000"/>
          </a:bodyPr>
          <a:lstStyle/>
          <a:p>
            <a:pPr indent="0" lvl="0" marL="0" rtl="0" algn="l">
              <a:lnSpc>
                <a:spcPct val="89000"/>
              </a:lnSpc>
              <a:spcBef>
                <a:spcPts val="0"/>
              </a:spcBef>
              <a:spcAft>
                <a:spcPts val="0"/>
              </a:spcAft>
              <a:buClr>
                <a:schemeClr val="lt2"/>
              </a:buClr>
              <a:buSzPct val="100000"/>
              <a:buFont typeface="Libre Franklin"/>
              <a:buNone/>
            </a:pPr>
            <a:r>
              <a:rPr b="1" lang="hr-HR"/>
              <a:t>ASANAS </a:t>
            </a:r>
            <a:r>
              <a:rPr lang="hr-HR"/>
              <a:t>FOR ACHIEVING TONIC CONDITION OF MUSCLES</a:t>
            </a:r>
            <a:br>
              <a:rPr lang="hr-HR"/>
            </a:br>
            <a:r>
              <a:rPr lang="hr-HR"/>
              <a:t>BY MASTERING INTERNAL MOVEMENTS (PRANA VAYU AND APANA VAYU – NON LINEAR ACTIVITY).</a:t>
            </a:r>
            <a:br>
              <a:rPr lang="hr-HR"/>
            </a:br>
            <a:br>
              <a:rPr lang="hr-HR"/>
            </a:br>
            <a:r>
              <a:rPr lang="hr-HR"/>
              <a:t>INNER MOVEMENT IS DIFFERENT BY NATURE THAN OUTSIDE MOVEMENTS.</a:t>
            </a:r>
            <a:br>
              <a:rPr lang="hr-HR"/>
            </a:b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17"/>
          <p:cNvSpPr txBox="1"/>
          <p:nvPr>
            <p:ph type="title"/>
          </p:nvPr>
        </p:nvSpPr>
        <p:spPr>
          <a:xfrm>
            <a:off x="1109274" y="1688638"/>
            <a:ext cx="9612971" cy="2852737"/>
          </a:xfrm>
          <a:prstGeom prst="rect">
            <a:avLst/>
          </a:prstGeom>
          <a:noFill/>
          <a:ln>
            <a:noFill/>
          </a:ln>
        </p:spPr>
        <p:txBody>
          <a:bodyPr anchorCtr="0" anchor="b" bIns="45700" lIns="91425" spcFirstLastPara="1" rIns="91425" wrap="square" tIns="45700">
            <a:noAutofit/>
          </a:bodyPr>
          <a:lstStyle/>
          <a:p>
            <a:pPr indent="0" lvl="0" marL="0" rtl="0" algn="l">
              <a:lnSpc>
                <a:spcPct val="89000"/>
              </a:lnSpc>
              <a:spcBef>
                <a:spcPts val="0"/>
              </a:spcBef>
              <a:spcAft>
                <a:spcPts val="0"/>
              </a:spcAft>
              <a:buClr>
                <a:schemeClr val="lt2"/>
              </a:buClr>
              <a:buSzPts val="5400"/>
              <a:buFont typeface="Libre Franklin"/>
              <a:buNone/>
            </a:pPr>
            <a:r>
              <a:rPr b="1" lang="hr-HR" sz="5400"/>
              <a:t>YOGA</a:t>
            </a:r>
            <a:r>
              <a:rPr lang="hr-HR" sz="5400"/>
              <a:t> FULFILS NEED TO GAIN PROPER EDUCATION OF INNER MOVEMENTS. </a:t>
            </a:r>
            <a:br>
              <a:rPr lang="hr-HR" sz="5400"/>
            </a:br>
            <a:endParaRPr sz="5400"/>
          </a:p>
        </p:txBody>
      </p:sp>
      <p:sp>
        <p:nvSpPr>
          <p:cNvPr id="182" name="Google Shape;182;p17"/>
          <p:cNvSpPr txBox="1"/>
          <p:nvPr>
            <p:ph idx="1" type="body"/>
          </p:nvPr>
        </p:nvSpPr>
        <p:spPr>
          <a:xfrm>
            <a:off x="765025" y="4216328"/>
            <a:ext cx="9612971" cy="1143324"/>
          </a:xfrm>
          <a:prstGeom prst="rect">
            <a:avLst/>
          </a:prstGeom>
          <a:noFill/>
          <a:ln>
            <a:noFill/>
          </a:ln>
        </p:spPr>
        <p:txBody>
          <a:bodyPr anchorCtr="0" anchor="t" bIns="45700" lIns="91425" spcFirstLastPara="1" rIns="91425" wrap="square" tIns="45700">
            <a:noAutofit/>
          </a:bodyPr>
          <a:lstStyle/>
          <a:p>
            <a:pPr indent="0" lvl="0" marL="0" rtl="0" algn="r">
              <a:lnSpc>
                <a:spcPct val="112000"/>
              </a:lnSpc>
              <a:spcBef>
                <a:spcPts val="0"/>
              </a:spcBef>
              <a:spcAft>
                <a:spcPts val="0"/>
              </a:spcAft>
              <a:buClr>
                <a:schemeClr val="lt2"/>
              </a:buClr>
              <a:buSzPts val="2800"/>
              <a:buNone/>
            </a:pPr>
            <a:r>
              <a:rPr lang="hr-HR" sz="2800"/>
              <a:t>MASTERING INNER MOVEMENTS WILL ENHANCE EFFICIENCY OF OUTER MOVEMENTS.</a:t>
            </a:r>
            <a:br>
              <a:rPr lang="hr-HR" sz="2800"/>
            </a:br>
            <a:endParaRPr sz="28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18"/>
          <p:cNvSpPr txBox="1"/>
          <p:nvPr>
            <p:ph type="title"/>
          </p:nvPr>
        </p:nvSpPr>
        <p:spPr>
          <a:xfrm>
            <a:off x="765025" y="1516514"/>
            <a:ext cx="9612971" cy="2852737"/>
          </a:xfrm>
          <a:prstGeom prst="rect">
            <a:avLst/>
          </a:prstGeom>
          <a:noFill/>
          <a:ln>
            <a:noFill/>
          </a:ln>
        </p:spPr>
        <p:txBody>
          <a:bodyPr anchorCtr="0" anchor="b" bIns="45700" lIns="91425" spcFirstLastPara="1" rIns="91425" wrap="square" tIns="45700">
            <a:normAutofit fontScale="90000"/>
          </a:bodyPr>
          <a:lstStyle/>
          <a:p>
            <a:pPr indent="0" lvl="0" marL="0" rtl="0" algn="r">
              <a:lnSpc>
                <a:spcPct val="89000"/>
              </a:lnSpc>
              <a:spcBef>
                <a:spcPts val="0"/>
              </a:spcBef>
              <a:spcAft>
                <a:spcPts val="0"/>
              </a:spcAft>
              <a:buClr>
                <a:schemeClr val="lt2"/>
              </a:buClr>
              <a:buSzPct val="100000"/>
              <a:buFont typeface="Libre Franklin"/>
              <a:buNone/>
            </a:pPr>
            <a:r>
              <a:rPr lang="hr-HR"/>
              <a:t>ACHIEVEMENT OF THE STATE OF </a:t>
            </a:r>
            <a:r>
              <a:rPr b="1" lang="hr-HR"/>
              <a:t>ZONE</a:t>
            </a:r>
            <a:r>
              <a:rPr lang="hr-HR"/>
              <a:t> (SAMPRAJNATA SAMADHI)</a:t>
            </a:r>
            <a:endParaRPr/>
          </a:p>
        </p:txBody>
      </p:sp>
      <p:sp>
        <p:nvSpPr>
          <p:cNvPr id="188" name="Google Shape;188;p18"/>
          <p:cNvSpPr txBox="1"/>
          <p:nvPr>
            <p:ph idx="1" type="body"/>
          </p:nvPr>
        </p:nvSpPr>
        <p:spPr>
          <a:xfrm>
            <a:off x="765025" y="4485272"/>
            <a:ext cx="9612971" cy="1143324"/>
          </a:xfrm>
          <a:prstGeom prst="rect">
            <a:avLst/>
          </a:prstGeom>
          <a:noFill/>
          <a:ln>
            <a:noFill/>
          </a:ln>
        </p:spPr>
        <p:txBody>
          <a:bodyPr anchorCtr="0" anchor="t" bIns="45700" lIns="91425" spcFirstLastPara="1" rIns="91425" wrap="square" tIns="45700">
            <a:noAutofit/>
          </a:bodyPr>
          <a:lstStyle/>
          <a:p>
            <a:pPr indent="0" lvl="0" marL="0" rtl="0" algn="r">
              <a:lnSpc>
                <a:spcPct val="112000"/>
              </a:lnSpc>
              <a:spcBef>
                <a:spcPts val="0"/>
              </a:spcBef>
              <a:spcAft>
                <a:spcPts val="0"/>
              </a:spcAft>
              <a:buClr>
                <a:schemeClr val="lt2"/>
              </a:buClr>
              <a:buSzPts val="3600"/>
              <a:buNone/>
            </a:pPr>
            <a:r>
              <a:rPr lang="hr-HR" sz="3600"/>
              <a:t>IMPROVES RESULTS IN FITNESS AND SPORT.</a:t>
            </a:r>
            <a:br>
              <a:rPr lang="hr-HR" sz="3600"/>
            </a:br>
            <a:endParaRPr sz="36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19"/>
          <p:cNvSpPr txBox="1"/>
          <p:nvPr>
            <p:ph type="title"/>
          </p:nvPr>
        </p:nvSpPr>
        <p:spPr>
          <a:xfrm>
            <a:off x="969421" y="2452431"/>
            <a:ext cx="9612971" cy="2852737"/>
          </a:xfrm>
          <a:prstGeom prst="rect">
            <a:avLst/>
          </a:prstGeom>
          <a:noFill/>
          <a:ln>
            <a:noFill/>
          </a:ln>
        </p:spPr>
        <p:txBody>
          <a:bodyPr anchorCtr="0" anchor="b" bIns="45700" lIns="91425" spcFirstLastPara="1" rIns="91425" wrap="square" tIns="45700">
            <a:noAutofit/>
          </a:bodyPr>
          <a:lstStyle/>
          <a:p>
            <a:pPr indent="0" lvl="0" marL="0" rtl="0" algn="r">
              <a:lnSpc>
                <a:spcPct val="89000"/>
              </a:lnSpc>
              <a:spcBef>
                <a:spcPts val="0"/>
              </a:spcBef>
              <a:spcAft>
                <a:spcPts val="0"/>
              </a:spcAft>
              <a:buClr>
                <a:schemeClr val="lt2"/>
              </a:buClr>
              <a:buSzPts val="4800"/>
              <a:buFont typeface="Libre Franklin"/>
              <a:buNone/>
            </a:pPr>
            <a:r>
              <a:rPr lang="hr-HR" sz="4800"/>
              <a:t>FEW EXAMPLES OF TOP SPORTSMANS WHO USE YOGA TO IMPROVE THEIR PERFORMANCE</a:t>
            </a:r>
            <a:endParaRPr sz="4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
          <p:cNvSpPr txBox="1"/>
          <p:nvPr/>
        </p:nvSpPr>
        <p:spPr>
          <a:xfrm>
            <a:off x="4370832" y="6053328"/>
            <a:ext cx="18473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lt1"/>
              </a:solidFill>
              <a:latin typeface="Libre Franklin"/>
              <a:ea typeface="Libre Franklin"/>
              <a:cs typeface="Libre Franklin"/>
              <a:sym typeface="Libre Franklin"/>
            </a:endParaRPr>
          </a:p>
        </p:txBody>
      </p:sp>
      <p:sp>
        <p:nvSpPr>
          <p:cNvPr id="100" name="Google Shape;100;p2"/>
          <p:cNvSpPr txBox="1"/>
          <p:nvPr/>
        </p:nvSpPr>
        <p:spPr>
          <a:xfrm>
            <a:off x="2071991" y="2003898"/>
            <a:ext cx="9335376"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hr-HR" sz="5400">
                <a:solidFill>
                  <a:schemeClr val="lt1"/>
                </a:solidFill>
                <a:latin typeface="Libre Franklin"/>
                <a:ea typeface="Libre Franklin"/>
                <a:cs typeface="Libre Franklin"/>
                <a:sym typeface="Libre Franklin"/>
              </a:rPr>
              <a:t>YOGA AND AYURVEDA THERAPY</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0"/>
          <p:cNvSpPr txBox="1"/>
          <p:nvPr>
            <p:ph type="title"/>
          </p:nvPr>
        </p:nvSpPr>
        <p:spPr>
          <a:xfrm>
            <a:off x="723900" y="685800"/>
            <a:ext cx="3855720" cy="2157884"/>
          </a:xfrm>
          <a:prstGeom prst="rect">
            <a:avLst/>
          </a:prstGeom>
          <a:noFill/>
          <a:ln>
            <a:noFill/>
          </a:ln>
        </p:spPr>
        <p:txBody>
          <a:bodyPr anchorCtr="0" anchor="t" bIns="45700" lIns="91425" spcFirstLastPara="1" rIns="91425" wrap="square" tIns="45700">
            <a:normAutofit/>
          </a:bodyPr>
          <a:lstStyle/>
          <a:p>
            <a:pPr indent="0" lvl="0" marL="0" rtl="0" algn="l">
              <a:lnSpc>
                <a:spcPct val="84000"/>
              </a:lnSpc>
              <a:spcBef>
                <a:spcPts val="0"/>
              </a:spcBef>
              <a:spcAft>
                <a:spcPts val="0"/>
              </a:spcAft>
              <a:buClr>
                <a:schemeClr val="lt2"/>
              </a:buClr>
              <a:buSzPts val="2800"/>
              <a:buFont typeface="Libre Franklin"/>
              <a:buNone/>
            </a:pPr>
            <a:r>
              <a:rPr b="1" lang="hr-HR" sz="2800"/>
              <a:t>David James, English goalkeeper</a:t>
            </a:r>
            <a:endParaRPr sz="2800"/>
          </a:p>
        </p:txBody>
      </p:sp>
      <p:pic>
        <p:nvPicPr>
          <p:cNvPr id="199" name="Google Shape;199;p20"/>
          <p:cNvPicPr preferRelativeResize="0"/>
          <p:nvPr>
            <p:ph idx="2" type="pic"/>
          </p:nvPr>
        </p:nvPicPr>
        <p:blipFill rotWithShape="1">
          <a:blip r:embed="rId3">
            <a:alphaModFix/>
          </a:blip>
          <a:srcRect b="0" l="22671" r="22670" t="0"/>
          <a:stretch/>
        </p:blipFill>
        <p:spPr>
          <a:xfrm>
            <a:off x="5513383" y="726141"/>
            <a:ext cx="5954717" cy="6131859"/>
          </a:xfrm>
          <a:prstGeom prst="rect">
            <a:avLst/>
          </a:prstGeom>
          <a:noFill/>
          <a:ln cap="flat" cmpd="sng" w="9525">
            <a:solidFill>
              <a:schemeClr val="accent1"/>
            </a:solidFill>
            <a:prstDash val="solid"/>
            <a:round/>
            <a:headEnd len="sm" w="sm" type="none"/>
            <a:tailEnd len="sm" w="sm" type="none"/>
          </a:ln>
        </p:spPr>
      </p:pic>
      <p:sp>
        <p:nvSpPr>
          <p:cNvPr id="200" name="Google Shape;200;p20"/>
          <p:cNvSpPr txBox="1"/>
          <p:nvPr>
            <p:ph idx="1" type="body"/>
          </p:nvPr>
        </p:nvSpPr>
        <p:spPr>
          <a:xfrm>
            <a:off x="723900" y="2855968"/>
            <a:ext cx="3855720" cy="3011432"/>
          </a:xfrm>
          <a:prstGeom prst="rect">
            <a:avLst/>
          </a:prstGeom>
          <a:noFill/>
          <a:ln>
            <a:noFill/>
          </a:ln>
        </p:spPr>
        <p:txBody>
          <a:bodyPr anchorCtr="0" anchor="t" bIns="45700" lIns="91425" spcFirstLastPara="1" rIns="91425" wrap="square" tIns="45700">
            <a:noAutofit/>
          </a:bodyPr>
          <a:lstStyle/>
          <a:p>
            <a:pPr indent="0" lvl="0" marL="0" rtl="0" algn="l">
              <a:lnSpc>
                <a:spcPct val="113000"/>
              </a:lnSpc>
              <a:spcBef>
                <a:spcPts val="0"/>
              </a:spcBef>
              <a:spcAft>
                <a:spcPts val="0"/>
              </a:spcAft>
              <a:buClr>
                <a:schemeClr val="lt2"/>
              </a:buClr>
              <a:buSzPts val="1800"/>
              <a:buNone/>
            </a:pPr>
            <a:r>
              <a:rPr lang="hr-HR" sz="1800"/>
              <a:t> „I came to yoga as part of my rehabilitation process but quickly saw the benefit of an ongoing practice. I now have regular sessions to keep my muscles flexible, my body aligned and my mind free from stress. “ </a:t>
            </a:r>
            <a:endParaRPr/>
          </a:p>
          <a:p>
            <a:pPr indent="0" lvl="0" marL="0" rtl="0" algn="l">
              <a:lnSpc>
                <a:spcPct val="113000"/>
              </a:lnSpc>
              <a:spcBef>
                <a:spcPts val="1500"/>
              </a:spcBef>
              <a:spcAft>
                <a:spcPts val="0"/>
              </a:spcAft>
              <a:buClr>
                <a:schemeClr val="lt2"/>
              </a:buClr>
              <a:buSzPts val="1800"/>
              <a:buNone/>
            </a:pPr>
            <a:r>
              <a:t/>
            </a:r>
            <a:endParaRPr sz="18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1"/>
          <p:cNvSpPr txBox="1"/>
          <p:nvPr>
            <p:ph type="title"/>
          </p:nvPr>
        </p:nvSpPr>
        <p:spPr>
          <a:xfrm>
            <a:off x="723900" y="685800"/>
            <a:ext cx="3855720" cy="2157884"/>
          </a:xfrm>
          <a:prstGeom prst="rect">
            <a:avLst/>
          </a:prstGeom>
          <a:noFill/>
          <a:ln>
            <a:noFill/>
          </a:ln>
        </p:spPr>
        <p:txBody>
          <a:bodyPr anchorCtr="0" anchor="t" bIns="45700" lIns="91425" spcFirstLastPara="1" rIns="91425" wrap="square" tIns="45700">
            <a:normAutofit/>
          </a:bodyPr>
          <a:lstStyle/>
          <a:p>
            <a:pPr indent="0" lvl="0" marL="0" rtl="0" algn="l">
              <a:lnSpc>
                <a:spcPct val="84000"/>
              </a:lnSpc>
              <a:spcBef>
                <a:spcPts val="0"/>
              </a:spcBef>
              <a:spcAft>
                <a:spcPts val="0"/>
              </a:spcAft>
              <a:buClr>
                <a:schemeClr val="lt2"/>
              </a:buClr>
              <a:buSzPts val="4000"/>
              <a:buFont typeface="Libre Franklin"/>
              <a:buNone/>
            </a:pPr>
            <a:r>
              <a:rPr b="1" lang="hr-HR" sz="4000"/>
              <a:t>Ted Johnson</a:t>
            </a:r>
            <a:br>
              <a:rPr b="1" lang="hr-HR" sz="4000"/>
            </a:br>
            <a:r>
              <a:rPr b="1" lang="hr-HR" sz="4000"/>
              <a:t>American football player</a:t>
            </a:r>
            <a:endParaRPr sz="4000"/>
          </a:p>
        </p:txBody>
      </p:sp>
      <p:pic>
        <p:nvPicPr>
          <p:cNvPr id="206" name="Google Shape;206;p21"/>
          <p:cNvPicPr preferRelativeResize="0"/>
          <p:nvPr>
            <p:ph idx="2" type="pic"/>
          </p:nvPr>
        </p:nvPicPr>
        <p:blipFill rotWithShape="1">
          <a:blip r:embed="rId3">
            <a:alphaModFix/>
          </a:blip>
          <a:srcRect b="0" l="24542" r="24543" t="0"/>
          <a:stretch/>
        </p:blipFill>
        <p:spPr>
          <a:xfrm>
            <a:off x="5532120" y="0"/>
            <a:ext cx="6659880" cy="6857999"/>
          </a:xfrm>
          <a:prstGeom prst="rect">
            <a:avLst/>
          </a:prstGeom>
          <a:noFill/>
          <a:ln>
            <a:noFill/>
          </a:ln>
        </p:spPr>
      </p:pic>
      <p:sp>
        <p:nvSpPr>
          <p:cNvPr id="207" name="Google Shape;207;p21"/>
          <p:cNvSpPr txBox="1"/>
          <p:nvPr>
            <p:ph idx="1" type="body"/>
          </p:nvPr>
        </p:nvSpPr>
        <p:spPr>
          <a:xfrm>
            <a:off x="723900" y="2855968"/>
            <a:ext cx="3855720" cy="3011432"/>
          </a:xfrm>
          <a:prstGeom prst="rect">
            <a:avLst/>
          </a:prstGeom>
          <a:noFill/>
          <a:ln>
            <a:noFill/>
          </a:ln>
        </p:spPr>
        <p:txBody>
          <a:bodyPr anchorCtr="0" anchor="t" bIns="45700" lIns="91425" spcFirstLastPara="1" rIns="91425" wrap="square" tIns="45700">
            <a:noAutofit/>
          </a:bodyPr>
          <a:lstStyle/>
          <a:p>
            <a:pPr indent="0" lvl="0" marL="0" rtl="0" algn="l">
              <a:lnSpc>
                <a:spcPct val="113000"/>
              </a:lnSpc>
              <a:spcBef>
                <a:spcPts val="0"/>
              </a:spcBef>
              <a:spcAft>
                <a:spcPts val="0"/>
              </a:spcAft>
              <a:buClr>
                <a:schemeClr val="lt2"/>
              </a:buClr>
              <a:buSzPts val="2000"/>
              <a:buNone/>
            </a:pPr>
            <a:r>
              <a:rPr b="1" lang="hr-HR" sz="2000"/>
              <a:t>Ted Johnson </a:t>
            </a:r>
            <a:r>
              <a:rPr lang="hr-HR" sz="2000"/>
              <a:t>prepares for playing in front of 60,000 fans by doing yoga.</a:t>
            </a:r>
            <a:endParaRPr/>
          </a:p>
          <a:p>
            <a:pPr indent="0" lvl="0" marL="0" rtl="0" algn="l">
              <a:lnSpc>
                <a:spcPct val="113000"/>
              </a:lnSpc>
              <a:spcBef>
                <a:spcPts val="1500"/>
              </a:spcBef>
              <a:spcAft>
                <a:spcPts val="0"/>
              </a:spcAft>
              <a:buClr>
                <a:schemeClr val="lt2"/>
              </a:buClr>
              <a:buSzPts val="2000"/>
              <a:buNone/>
            </a:pPr>
            <a:r>
              <a:rPr lang="hr-HR" sz="2000"/>
              <a:t> Ted started yoga as injuries had affected flexibility in his upper body. He now finds he is more centered and able to make fast decisions with greater clarity.</a:t>
            </a:r>
            <a:endParaRPr/>
          </a:p>
          <a:p>
            <a:pPr indent="0" lvl="0" marL="0" rtl="0" algn="l">
              <a:lnSpc>
                <a:spcPct val="113000"/>
              </a:lnSpc>
              <a:spcBef>
                <a:spcPts val="1500"/>
              </a:spcBef>
              <a:spcAft>
                <a:spcPts val="0"/>
              </a:spcAft>
              <a:buClr>
                <a:schemeClr val="lt2"/>
              </a:buClr>
              <a:buSzPts val="2000"/>
              <a:buNone/>
            </a:pPr>
            <a:r>
              <a:t/>
            </a:r>
            <a:endParaRPr sz="2000"/>
          </a:p>
        </p:txBody>
      </p:sp>
      <p:sp>
        <p:nvSpPr>
          <p:cNvPr id="208" name="Google Shape;208;p21"/>
          <p:cNvSpPr txBox="1"/>
          <p:nvPr>
            <p:ph idx="4294967295" type="body"/>
          </p:nvPr>
        </p:nvSpPr>
        <p:spPr>
          <a:xfrm>
            <a:off x="6980238" y="1309688"/>
            <a:ext cx="5211762" cy="5175250"/>
          </a:xfrm>
          <a:prstGeom prst="rect">
            <a:avLst/>
          </a:prstGeom>
          <a:noFill/>
          <a:ln>
            <a:noFill/>
          </a:ln>
        </p:spPr>
        <p:txBody>
          <a:bodyPr anchorCtr="0" anchor="t" bIns="45700" lIns="91425" spcFirstLastPara="1" rIns="91425" wrap="square" tIns="45700">
            <a:normAutofit/>
          </a:bodyPr>
          <a:lstStyle/>
          <a:p>
            <a:pPr indent="-384048" lvl="0" marL="384048" rtl="0" algn="l">
              <a:lnSpc>
                <a:spcPct val="94000"/>
              </a:lnSpc>
              <a:spcBef>
                <a:spcPts val="0"/>
              </a:spcBef>
              <a:spcAft>
                <a:spcPts val="0"/>
              </a:spcAft>
              <a:buClr>
                <a:schemeClr val="lt2"/>
              </a:buClr>
              <a:buSzPts val="2400"/>
              <a:buChar char="■"/>
            </a:pPr>
            <a:r>
              <a:rPr lang="hr-HR" sz="2400"/>
              <a:t> </a:t>
            </a:r>
            <a:endParaRPr b="1" sz="24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22"/>
          <p:cNvSpPr txBox="1"/>
          <p:nvPr>
            <p:ph type="title"/>
          </p:nvPr>
        </p:nvSpPr>
        <p:spPr>
          <a:xfrm>
            <a:off x="723900" y="685800"/>
            <a:ext cx="3855720" cy="2157884"/>
          </a:xfrm>
          <a:prstGeom prst="rect">
            <a:avLst/>
          </a:prstGeom>
          <a:noFill/>
          <a:ln>
            <a:noFill/>
          </a:ln>
        </p:spPr>
        <p:txBody>
          <a:bodyPr anchorCtr="0" anchor="t" bIns="45700" lIns="91425" spcFirstLastPara="1" rIns="91425" wrap="square" tIns="45700">
            <a:normAutofit/>
          </a:bodyPr>
          <a:lstStyle/>
          <a:p>
            <a:pPr indent="0" lvl="0" marL="0" rtl="0" algn="l">
              <a:lnSpc>
                <a:spcPct val="84000"/>
              </a:lnSpc>
              <a:spcBef>
                <a:spcPts val="0"/>
              </a:spcBef>
              <a:spcAft>
                <a:spcPts val="0"/>
              </a:spcAft>
              <a:buClr>
                <a:schemeClr val="lt2"/>
              </a:buClr>
              <a:buSzPts val="4000"/>
              <a:buFont typeface="Libre Franklin"/>
              <a:buNone/>
            </a:pPr>
            <a:r>
              <a:rPr b="1" lang="hr-HR" sz="4000"/>
              <a:t>Andy Murray, British tennis player no1</a:t>
            </a:r>
            <a:endParaRPr sz="4000"/>
          </a:p>
        </p:txBody>
      </p:sp>
      <p:pic>
        <p:nvPicPr>
          <p:cNvPr id="214" name="Google Shape;214;p22"/>
          <p:cNvPicPr preferRelativeResize="0"/>
          <p:nvPr>
            <p:ph idx="2" type="pic"/>
          </p:nvPr>
        </p:nvPicPr>
        <p:blipFill rotWithShape="1">
          <a:blip r:embed="rId3">
            <a:alphaModFix/>
          </a:blip>
          <a:srcRect b="0" l="21167" r="21166" t="0"/>
          <a:stretch/>
        </p:blipFill>
        <p:spPr>
          <a:xfrm>
            <a:off x="5532120" y="0"/>
            <a:ext cx="6659880" cy="6857999"/>
          </a:xfrm>
          <a:prstGeom prst="rect">
            <a:avLst/>
          </a:prstGeom>
          <a:noFill/>
          <a:ln>
            <a:noFill/>
          </a:ln>
        </p:spPr>
      </p:pic>
      <p:sp>
        <p:nvSpPr>
          <p:cNvPr id="215" name="Google Shape;215;p22"/>
          <p:cNvSpPr txBox="1"/>
          <p:nvPr>
            <p:ph idx="1" type="body"/>
          </p:nvPr>
        </p:nvSpPr>
        <p:spPr>
          <a:xfrm>
            <a:off x="723900" y="2855968"/>
            <a:ext cx="3855720" cy="3011432"/>
          </a:xfrm>
          <a:prstGeom prst="rect">
            <a:avLst/>
          </a:prstGeom>
          <a:noFill/>
          <a:ln>
            <a:noFill/>
          </a:ln>
        </p:spPr>
        <p:txBody>
          <a:bodyPr anchorCtr="0" anchor="t" bIns="45700" lIns="91425" spcFirstLastPara="1" rIns="91425" wrap="square" tIns="45700">
            <a:normAutofit/>
          </a:bodyPr>
          <a:lstStyle/>
          <a:p>
            <a:pPr indent="0" lvl="0" marL="0" rtl="0" algn="l">
              <a:lnSpc>
                <a:spcPct val="113000"/>
              </a:lnSpc>
              <a:spcBef>
                <a:spcPts val="0"/>
              </a:spcBef>
              <a:spcAft>
                <a:spcPts val="0"/>
              </a:spcAft>
              <a:buClr>
                <a:schemeClr val="lt2"/>
              </a:buClr>
              <a:buSzPts val="1600"/>
              <a:buNone/>
            </a:pPr>
            <a:r>
              <a:rPr b="1" lang="hr-HR"/>
              <a:t>Andy Murray</a:t>
            </a:r>
            <a:r>
              <a:rPr lang="hr-HR"/>
              <a:t> was introduced to yoga by his new fitness trainers Jez Green and Matt Little.</a:t>
            </a:r>
            <a:endParaRPr/>
          </a:p>
          <a:p>
            <a:pPr indent="0" lvl="0" marL="0" rtl="0" algn="l">
              <a:lnSpc>
                <a:spcPct val="113000"/>
              </a:lnSpc>
              <a:spcBef>
                <a:spcPts val="1500"/>
              </a:spcBef>
              <a:spcAft>
                <a:spcPts val="0"/>
              </a:spcAft>
              <a:buClr>
                <a:schemeClr val="lt2"/>
              </a:buClr>
              <a:buSzPts val="1600"/>
              <a:buNone/>
            </a:pPr>
            <a:r>
              <a:t/>
            </a:r>
            <a:endParaRPr/>
          </a:p>
          <a:p>
            <a:pPr indent="0" lvl="0" marL="0" rtl="0" algn="l">
              <a:lnSpc>
                <a:spcPct val="113000"/>
              </a:lnSpc>
              <a:spcBef>
                <a:spcPts val="1500"/>
              </a:spcBef>
              <a:spcAft>
                <a:spcPts val="0"/>
              </a:spcAft>
              <a:buClr>
                <a:schemeClr val="lt2"/>
              </a:buClr>
              <a:buSzPts val="1600"/>
              <a:buNone/>
            </a:pPr>
            <a:r>
              <a:rPr lang="hr-HR"/>
              <a:t> </a:t>
            </a:r>
            <a:r>
              <a:rPr b="1" lang="hr-HR"/>
              <a:t>„It has helped me a lot with my fitness and my mental strength...“</a:t>
            </a:r>
            <a:endParaRPr/>
          </a:p>
          <a:p>
            <a:pPr indent="0" lvl="0" marL="0" rtl="0" algn="l">
              <a:lnSpc>
                <a:spcPct val="113000"/>
              </a:lnSpc>
              <a:spcBef>
                <a:spcPts val="1500"/>
              </a:spcBef>
              <a:spcAft>
                <a:spcPts val="0"/>
              </a:spcAft>
              <a:buClr>
                <a:schemeClr val="lt2"/>
              </a:buClr>
              <a:buSzPts val="1600"/>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23"/>
          <p:cNvSpPr txBox="1"/>
          <p:nvPr>
            <p:ph type="title"/>
          </p:nvPr>
        </p:nvSpPr>
        <p:spPr>
          <a:xfrm>
            <a:off x="723900" y="685800"/>
            <a:ext cx="3855720" cy="2157884"/>
          </a:xfrm>
          <a:prstGeom prst="rect">
            <a:avLst/>
          </a:prstGeom>
          <a:noFill/>
          <a:ln>
            <a:noFill/>
          </a:ln>
        </p:spPr>
        <p:txBody>
          <a:bodyPr anchorCtr="0" anchor="t" bIns="45700" lIns="91425" spcFirstLastPara="1" rIns="91425" wrap="square" tIns="45700">
            <a:normAutofit/>
          </a:bodyPr>
          <a:lstStyle/>
          <a:p>
            <a:pPr indent="0" lvl="0" marL="0" rtl="0" algn="l">
              <a:lnSpc>
                <a:spcPct val="84000"/>
              </a:lnSpc>
              <a:spcBef>
                <a:spcPts val="0"/>
              </a:spcBef>
              <a:spcAft>
                <a:spcPts val="0"/>
              </a:spcAft>
              <a:buClr>
                <a:schemeClr val="lt2"/>
              </a:buClr>
              <a:buSzPts val="4800"/>
              <a:buFont typeface="Libre Franklin"/>
              <a:buNone/>
            </a:pPr>
            <a:r>
              <a:rPr b="1" lang="hr-HR"/>
              <a:t>Welsh National Rugby Team</a:t>
            </a:r>
            <a:endParaRPr/>
          </a:p>
        </p:txBody>
      </p:sp>
      <p:pic>
        <p:nvPicPr>
          <p:cNvPr id="221" name="Google Shape;221;p23"/>
          <p:cNvPicPr preferRelativeResize="0"/>
          <p:nvPr>
            <p:ph idx="2" type="pic"/>
          </p:nvPr>
        </p:nvPicPr>
        <p:blipFill rotWithShape="1">
          <a:blip r:embed="rId3">
            <a:alphaModFix/>
          </a:blip>
          <a:srcRect b="15083" l="0" r="0" t="15084"/>
          <a:stretch/>
        </p:blipFill>
        <p:spPr>
          <a:xfrm>
            <a:off x="5532120" y="0"/>
            <a:ext cx="6659880" cy="6857999"/>
          </a:xfrm>
          <a:prstGeom prst="rect">
            <a:avLst/>
          </a:prstGeom>
          <a:noFill/>
          <a:ln>
            <a:noFill/>
          </a:ln>
        </p:spPr>
      </p:pic>
      <p:sp>
        <p:nvSpPr>
          <p:cNvPr id="222" name="Google Shape;222;p23"/>
          <p:cNvSpPr txBox="1"/>
          <p:nvPr>
            <p:ph idx="1" type="body"/>
          </p:nvPr>
        </p:nvSpPr>
        <p:spPr>
          <a:xfrm>
            <a:off x="723900" y="2855968"/>
            <a:ext cx="3855720" cy="3011432"/>
          </a:xfrm>
          <a:prstGeom prst="rect">
            <a:avLst/>
          </a:prstGeom>
          <a:noFill/>
          <a:ln>
            <a:noFill/>
          </a:ln>
        </p:spPr>
        <p:txBody>
          <a:bodyPr anchorCtr="0" anchor="t" bIns="45700" lIns="91425" spcFirstLastPara="1" rIns="91425" wrap="square" tIns="45700">
            <a:normAutofit/>
          </a:bodyPr>
          <a:lstStyle/>
          <a:p>
            <a:pPr indent="0" lvl="0" marL="0" rtl="0" algn="l">
              <a:lnSpc>
                <a:spcPct val="113000"/>
              </a:lnSpc>
              <a:spcBef>
                <a:spcPts val="0"/>
              </a:spcBef>
              <a:spcAft>
                <a:spcPts val="0"/>
              </a:spcAft>
              <a:buClr>
                <a:schemeClr val="lt2"/>
              </a:buClr>
              <a:buSzPts val="1600"/>
              <a:buNone/>
            </a:pPr>
            <a:r>
              <a:rPr lang="hr-HR"/>
              <a:t>Took up yoga as part of their World Cup preparations. Fitness coach Andy Hore signed up the entire 55-man squad for weekly lessons to improve the players' kicking ability, speed and power.</a:t>
            </a:r>
            <a:endParaRPr/>
          </a:p>
          <a:p>
            <a:pPr indent="0" lvl="0" marL="0" rtl="0" algn="l">
              <a:lnSpc>
                <a:spcPct val="113000"/>
              </a:lnSpc>
              <a:spcBef>
                <a:spcPts val="1500"/>
              </a:spcBef>
              <a:spcAft>
                <a:spcPts val="0"/>
              </a:spcAft>
              <a:buClr>
                <a:schemeClr val="lt2"/>
              </a:buClr>
              <a:buSzPts val="1600"/>
              <a:buNone/>
            </a:pPr>
            <a:r>
              <a:t/>
            </a:r>
            <a:endParaRPr/>
          </a:p>
          <a:p>
            <a:pPr indent="0" lvl="0" marL="0" rtl="0" algn="l">
              <a:lnSpc>
                <a:spcPct val="113000"/>
              </a:lnSpc>
              <a:spcBef>
                <a:spcPts val="1500"/>
              </a:spcBef>
              <a:spcAft>
                <a:spcPts val="0"/>
              </a:spcAft>
              <a:buClr>
                <a:schemeClr val="lt2"/>
              </a:buClr>
              <a:buSzPts val="1600"/>
              <a:buNone/>
            </a:pPr>
            <a:r>
              <a:t/>
            </a:r>
            <a:endParaRPr/>
          </a:p>
          <a:p>
            <a:pPr indent="0" lvl="0" marL="0" rtl="0" algn="l">
              <a:lnSpc>
                <a:spcPct val="113000"/>
              </a:lnSpc>
              <a:spcBef>
                <a:spcPts val="1500"/>
              </a:spcBef>
              <a:spcAft>
                <a:spcPts val="0"/>
              </a:spcAft>
              <a:buClr>
                <a:schemeClr val="lt2"/>
              </a:buClr>
              <a:buSzPts val="1600"/>
              <a:buNone/>
            </a:pPr>
            <a:r>
              <a:t/>
            </a:r>
            <a:endParaRPr/>
          </a:p>
          <a:p>
            <a:pPr indent="0" lvl="0" marL="0" rtl="0" algn="l">
              <a:lnSpc>
                <a:spcPct val="113000"/>
              </a:lnSpc>
              <a:spcBef>
                <a:spcPts val="1500"/>
              </a:spcBef>
              <a:spcAft>
                <a:spcPts val="0"/>
              </a:spcAft>
              <a:buClr>
                <a:schemeClr val="lt2"/>
              </a:buClr>
              <a:buSzPts val="1600"/>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24"/>
          <p:cNvSpPr txBox="1"/>
          <p:nvPr>
            <p:ph type="title"/>
          </p:nvPr>
        </p:nvSpPr>
        <p:spPr>
          <a:xfrm>
            <a:off x="723900" y="685800"/>
            <a:ext cx="3855720" cy="2157884"/>
          </a:xfrm>
          <a:prstGeom prst="rect">
            <a:avLst/>
          </a:prstGeom>
          <a:noFill/>
          <a:ln>
            <a:noFill/>
          </a:ln>
        </p:spPr>
        <p:txBody>
          <a:bodyPr anchorCtr="0" anchor="t" bIns="45700" lIns="91425" spcFirstLastPara="1" rIns="91425" wrap="square" tIns="45700">
            <a:normAutofit/>
          </a:bodyPr>
          <a:lstStyle/>
          <a:p>
            <a:pPr indent="0" lvl="0" marL="0" rtl="0" algn="l">
              <a:lnSpc>
                <a:spcPct val="84000"/>
              </a:lnSpc>
              <a:spcBef>
                <a:spcPts val="0"/>
              </a:spcBef>
              <a:spcAft>
                <a:spcPts val="0"/>
              </a:spcAft>
              <a:buClr>
                <a:schemeClr val="lt2"/>
              </a:buClr>
              <a:buSzPts val="4800"/>
              <a:buFont typeface="Libre Franklin"/>
              <a:buNone/>
            </a:pPr>
            <a:r>
              <a:rPr b="1" lang="hr-HR"/>
              <a:t>Keri Hehn, US Olympic Swimmer</a:t>
            </a:r>
            <a:r>
              <a:rPr lang="hr-HR"/>
              <a:t>:</a:t>
            </a:r>
            <a:endParaRPr/>
          </a:p>
        </p:txBody>
      </p:sp>
      <p:pic>
        <p:nvPicPr>
          <p:cNvPr id="228" name="Google Shape;228;p24"/>
          <p:cNvPicPr preferRelativeResize="0"/>
          <p:nvPr>
            <p:ph idx="2" type="pic"/>
          </p:nvPr>
        </p:nvPicPr>
        <p:blipFill rotWithShape="1">
          <a:blip r:embed="rId3">
            <a:alphaModFix/>
          </a:blip>
          <a:srcRect b="14623" l="0" r="0" t="14624"/>
          <a:stretch/>
        </p:blipFill>
        <p:spPr>
          <a:xfrm>
            <a:off x="5532120" y="0"/>
            <a:ext cx="6659880" cy="6857999"/>
          </a:xfrm>
          <a:prstGeom prst="rect">
            <a:avLst/>
          </a:prstGeom>
          <a:noFill/>
          <a:ln>
            <a:noFill/>
          </a:ln>
        </p:spPr>
      </p:pic>
      <p:sp>
        <p:nvSpPr>
          <p:cNvPr id="229" name="Google Shape;229;p24"/>
          <p:cNvSpPr txBox="1"/>
          <p:nvPr>
            <p:ph idx="1" type="body"/>
          </p:nvPr>
        </p:nvSpPr>
        <p:spPr>
          <a:xfrm>
            <a:off x="723900" y="2855968"/>
            <a:ext cx="3855720" cy="3011432"/>
          </a:xfrm>
          <a:prstGeom prst="rect">
            <a:avLst/>
          </a:prstGeom>
          <a:noFill/>
          <a:ln>
            <a:noFill/>
          </a:ln>
        </p:spPr>
        <p:txBody>
          <a:bodyPr anchorCtr="0" anchor="t" bIns="45700" lIns="91425" spcFirstLastPara="1" rIns="91425" wrap="square" tIns="45700">
            <a:normAutofit/>
          </a:bodyPr>
          <a:lstStyle/>
          <a:p>
            <a:pPr indent="0" lvl="0" marL="0" rtl="0" algn="l">
              <a:lnSpc>
                <a:spcPct val="113000"/>
              </a:lnSpc>
              <a:spcBef>
                <a:spcPts val="0"/>
              </a:spcBef>
              <a:spcAft>
                <a:spcPts val="0"/>
              </a:spcAft>
              <a:buClr>
                <a:schemeClr val="lt2"/>
              </a:buClr>
              <a:buSzPts val="1600"/>
              <a:buNone/>
            </a:pPr>
            <a:r>
              <a:rPr lang="hr-HR"/>
              <a:t>„I do have to say, the day after I do yoga I swim so much faster because my muscles are loose and I am not as sore... I would definitely recommend yoga to any athlete that wants an extra edge by learning about their body!”</a:t>
            </a:r>
            <a:endParaRPr/>
          </a:p>
          <a:p>
            <a:pPr indent="0" lvl="0" marL="0" rtl="0" algn="l">
              <a:lnSpc>
                <a:spcPct val="113000"/>
              </a:lnSpc>
              <a:spcBef>
                <a:spcPts val="1500"/>
              </a:spcBef>
              <a:spcAft>
                <a:spcPts val="0"/>
              </a:spcAft>
              <a:buClr>
                <a:schemeClr val="lt2"/>
              </a:buClr>
              <a:buSzPts val="1600"/>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25"/>
          <p:cNvSpPr txBox="1"/>
          <p:nvPr>
            <p:ph type="title"/>
          </p:nvPr>
        </p:nvSpPr>
        <p:spPr>
          <a:xfrm>
            <a:off x="723900" y="685800"/>
            <a:ext cx="3855720" cy="2157884"/>
          </a:xfrm>
          <a:prstGeom prst="rect">
            <a:avLst/>
          </a:prstGeom>
          <a:noFill/>
          <a:ln>
            <a:noFill/>
          </a:ln>
        </p:spPr>
        <p:txBody>
          <a:bodyPr anchorCtr="0" anchor="t" bIns="45700" lIns="91425" spcFirstLastPara="1" rIns="91425" wrap="square" tIns="45700">
            <a:normAutofit/>
          </a:bodyPr>
          <a:lstStyle/>
          <a:p>
            <a:pPr indent="0" lvl="0" marL="0" rtl="0" algn="l">
              <a:lnSpc>
                <a:spcPct val="84000"/>
              </a:lnSpc>
              <a:spcBef>
                <a:spcPts val="0"/>
              </a:spcBef>
              <a:spcAft>
                <a:spcPts val="0"/>
              </a:spcAft>
              <a:buClr>
                <a:schemeClr val="lt2"/>
              </a:buClr>
              <a:buSzPts val="4000"/>
              <a:buFont typeface="Libre Franklin"/>
              <a:buNone/>
            </a:pPr>
            <a:r>
              <a:rPr b="1" lang="hr-HR" sz="4000"/>
              <a:t>Novak Đoković, World Tennis no1</a:t>
            </a:r>
            <a:endParaRPr sz="4000"/>
          </a:p>
        </p:txBody>
      </p:sp>
      <p:sp>
        <p:nvSpPr>
          <p:cNvPr id="235" name="Google Shape;235;p25"/>
          <p:cNvSpPr txBox="1"/>
          <p:nvPr>
            <p:ph idx="1" type="body"/>
          </p:nvPr>
        </p:nvSpPr>
        <p:spPr>
          <a:xfrm>
            <a:off x="723900" y="2855968"/>
            <a:ext cx="3855720" cy="3011432"/>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113000"/>
              </a:lnSpc>
              <a:spcBef>
                <a:spcPts val="0"/>
              </a:spcBef>
              <a:spcAft>
                <a:spcPts val="0"/>
              </a:spcAft>
              <a:buClr>
                <a:schemeClr val="lt2"/>
              </a:buClr>
              <a:buSzPct val="100000"/>
              <a:buNone/>
            </a:pPr>
            <a:r>
              <a:rPr lang="hr-HR"/>
              <a:t>„ Yoga is very useful. In my profession there is a lot of anxiousness. We need to relax, release stress and achieve balance. Yoga practice helps us to unite mind and body, to create balance. Purpose of yoga is to relax and find inner peace. I learned yoga on one island where I was on vacation. If you practice yoga and meditation for one hour early morning and evening, easily you become World champion.“ – Yoga and Fitness magazine, February 2009 Beograd. </a:t>
            </a:r>
            <a:endParaRPr/>
          </a:p>
          <a:p>
            <a:pPr indent="0" lvl="0" marL="0" rtl="0" algn="l">
              <a:lnSpc>
                <a:spcPct val="113000"/>
              </a:lnSpc>
              <a:spcBef>
                <a:spcPts val="1500"/>
              </a:spcBef>
              <a:spcAft>
                <a:spcPts val="0"/>
              </a:spcAft>
              <a:buClr>
                <a:schemeClr val="lt2"/>
              </a:buClr>
              <a:buSzPct val="100000"/>
              <a:buNone/>
            </a:pPr>
            <a:r>
              <a:rPr lang="hr-HR"/>
              <a:t>https://www.youtube.com/watch?v=aZWCUCgZspc </a:t>
            </a:r>
            <a:endParaRPr/>
          </a:p>
          <a:p>
            <a:pPr indent="0" lvl="0" marL="0" rtl="0" algn="l">
              <a:lnSpc>
                <a:spcPct val="113000"/>
              </a:lnSpc>
              <a:spcBef>
                <a:spcPts val="1500"/>
              </a:spcBef>
              <a:spcAft>
                <a:spcPts val="0"/>
              </a:spcAft>
              <a:buClr>
                <a:schemeClr val="lt2"/>
              </a:buClr>
              <a:buSzPct val="100000"/>
              <a:buNone/>
            </a:pPr>
            <a:r>
              <a:t/>
            </a:r>
            <a:endParaRPr/>
          </a:p>
        </p:txBody>
      </p:sp>
      <p:pic>
        <p:nvPicPr>
          <p:cNvPr id="236" name="Google Shape;236;p25"/>
          <p:cNvPicPr preferRelativeResize="0"/>
          <p:nvPr>
            <p:ph idx="2" type="pic"/>
          </p:nvPr>
        </p:nvPicPr>
        <p:blipFill rotWithShape="1">
          <a:blip r:embed="rId3">
            <a:alphaModFix/>
          </a:blip>
          <a:srcRect b="0" l="22689" r="22688" t="0"/>
          <a:stretch/>
        </p:blipFill>
        <p:spPr>
          <a:xfrm>
            <a:off x="5532120" y="0"/>
            <a:ext cx="6659880" cy="6857999"/>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26"/>
          <p:cNvSpPr txBox="1"/>
          <p:nvPr>
            <p:ph type="title"/>
          </p:nvPr>
        </p:nvSpPr>
        <p:spPr>
          <a:xfrm>
            <a:off x="723900" y="685800"/>
            <a:ext cx="3855720" cy="2157884"/>
          </a:xfrm>
          <a:prstGeom prst="rect">
            <a:avLst/>
          </a:prstGeom>
          <a:noFill/>
          <a:ln>
            <a:noFill/>
          </a:ln>
        </p:spPr>
        <p:txBody>
          <a:bodyPr anchorCtr="0" anchor="t" bIns="45700" lIns="91425" spcFirstLastPara="1" rIns="91425" wrap="square" tIns="45700">
            <a:normAutofit/>
          </a:bodyPr>
          <a:lstStyle/>
          <a:p>
            <a:pPr indent="0" lvl="0" marL="0" rtl="0" algn="l">
              <a:lnSpc>
                <a:spcPct val="84000"/>
              </a:lnSpc>
              <a:spcBef>
                <a:spcPts val="0"/>
              </a:spcBef>
              <a:spcAft>
                <a:spcPts val="0"/>
              </a:spcAft>
              <a:buClr>
                <a:schemeClr val="lt2"/>
              </a:buClr>
              <a:buSzPts val="4000"/>
              <a:buFont typeface="Libre Franklin"/>
              <a:buNone/>
            </a:pPr>
            <a:r>
              <a:rPr b="1" lang="hr-HR" sz="4000"/>
              <a:t>Edson Arantes do Nascimento known as Pele</a:t>
            </a:r>
            <a:endParaRPr sz="4000"/>
          </a:p>
        </p:txBody>
      </p:sp>
      <p:pic>
        <p:nvPicPr>
          <p:cNvPr id="242" name="Google Shape;242;p26"/>
          <p:cNvPicPr preferRelativeResize="0"/>
          <p:nvPr>
            <p:ph idx="2" type="pic"/>
          </p:nvPr>
        </p:nvPicPr>
        <p:blipFill rotWithShape="1">
          <a:blip r:embed="rId3">
            <a:alphaModFix/>
          </a:blip>
          <a:srcRect b="0" l="24489" r="24488" t="0"/>
          <a:stretch/>
        </p:blipFill>
        <p:spPr>
          <a:xfrm>
            <a:off x="5532120" y="0"/>
            <a:ext cx="6659880" cy="6857999"/>
          </a:xfrm>
          <a:prstGeom prst="rect">
            <a:avLst/>
          </a:prstGeom>
          <a:noFill/>
          <a:ln>
            <a:noFill/>
          </a:ln>
        </p:spPr>
      </p:pic>
      <p:sp>
        <p:nvSpPr>
          <p:cNvPr id="243" name="Google Shape;243;p26"/>
          <p:cNvSpPr txBox="1"/>
          <p:nvPr>
            <p:ph idx="1" type="body"/>
          </p:nvPr>
        </p:nvSpPr>
        <p:spPr>
          <a:xfrm>
            <a:off x="723900" y="2855968"/>
            <a:ext cx="3855720" cy="3011432"/>
          </a:xfrm>
          <a:prstGeom prst="rect">
            <a:avLst/>
          </a:prstGeom>
          <a:noFill/>
          <a:ln>
            <a:noFill/>
          </a:ln>
        </p:spPr>
        <p:txBody>
          <a:bodyPr anchorCtr="0" anchor="t" bIns="45700" lIns="91425" spcFirstLastPara="1" rIns="91425" wrap="square" tIns="45700">
            <a:normAutofit/>
          </a:bodyPr>
          <a:lstStyle/>
          <a:p>
            <a:pPr indent="0" lvl="0" marL="0" rtl="0" algn="l">
              <a:lnSpc>
                <a:spcPct val="113000"/>
              </a:lnSpc>
              <a:spcBef>
                <a:spcPts val="0"/>
              </a:spcBef>
              <a:spcAft>
                <a:spcPts val="0"/>
              </a:spcAft>
              <a:buClr>
                <a:schemeClr val="lt2"/>
              </a:buClr>
              <a:buSzPts val="1600"/>
              <a:buNone/>
            </a:pPr>
            <a:r>
              <a:rPr lang="hr-HR"/>
              <a:t>World famous football player in his autobiography</a:t>
            </a:r>
            <a:r>
              <a:rPr b="1" lang="hr-HR"/>
              <a:t> </a:t>
            </a:r>
            <a:r>
              <a:rPr lang="hr-HR"/>
              <a:t>„My Life and the Beautiful Game“ described his experience of ZONE as a feeling of enormous peace mixed with some kind of bliss, and that he could run the whole day without tiredness. He was feeling invincible and able to move between opponent football players without effort. </a:t>
            </a:r>
            <a:endParaRPr/>
          </a:p>
          <a:p>
            <a:pPr indent="0" lvl="0" marL="0" rtl="0" algn="l">
              <a:lnSpc>
                <a:spcPct val="113000"/>
              </a:lnSpc>
              <a:spcBef>
                <a:spcPts val="1500"/>
              </a:spcBef>
              <a:spcAft>
                <a:spcPts val="0"/>
              </a:spcAft>
              <a:buClr>
                <a:schemeClr val="lt2"/>
              </a:buClr>
              <a:buSzPts val="1600"/>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pic>
        <p:nvPicPr>
          <p:cNvPr id="248" name="Google Shape;248;p27"/>
          <p:cNvPicPr preferRelativeResize="0"/>
          <p:nvPr/>
        </p:nvPicPr>
        <p:blipFill rotWithShape="1">
          <a:blip r:embed="rId3">
            <a:alphaModFix/>
          </a:blip>
          <a:srcRect b="0" l="0" r="0" t="0"/>
          <a:stretch/>
        </p:blipFill>
        <p:spPr>
          <a:xfrm>
            <a:off x="2191986" y="216388"/>
            <a:ext cx="7449225" cy="6546723"/>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28"/>
          <p:cNvSpPr txBox="1"/>
          <p:nvPr/>
        </p:nvSpPr>
        <p:spPr>
          <a:xfrm>
            <a:off x="1397480" y="1250072"/>
            <a:ext cx="10299939" cy="415498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Yoga and Ayurveda programs counterbalance the negative effects of sports. </a:t>
            </a:r>
            <a:endParaRPr/>
          </a:p>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Today highly trained children in sports and athletics can experience physical problems in later life.</a:t>
            </a:r>
            <a:endParaRPr/>
          </a:p>
          <a:p>
            <a:pPr indent="0" lvl="0" marL="0" marR="0" rtl="0" algn="l">
              <a:spcBef>
                <a:spcPts val="0"/>
              </a:spcBef>
              <a:spcAft>
                <a:spcPts val="0"/>
              </a:spcAft>
              <a:buNone/>
            </a:pPr>
            <a:r>
              <a:t/>
            </a:r>
            <a:endParaRPr sz="3200">
              <a:solidFill>
                <a:schemeClr val="lt1"/>
              </a:solidFill>
              <a:latin typeface="Libre Franklin"/>
              <a:ea typeface="Libre Franklin"/>
              <a:cs typeface="Libre Franklin"/>
              <a:sym typeface="Libre Franklin"/>
            </a:endParaRPr>
          </a:p>
          <a:p>
            <a:pPr indent="0" lvl="0" marL="0" marR="0" rtl="0" algn="l">
              <a:spcBef>
                <a:spcPts val="0"/>
              </a:spcBef>
              <a:spcAft>
                <a:spcPts val="0"/>
              </a:spcAft>
              <a:buNone/>
            </a:pPr>
            <a:r>
              <a:t/>
            </a:r>
            <a:endParaRPr sz="3200">
              <a:solidFill>
                <a:schemeClr val="lt1"/>
              </a:solidFill>
              <a:latin typeface="Libre Franklin"/>
              <a:ea typeface="Libre Franklin"/>
              <a:cs typeface="Libre Franklin"/>
              <a:sym typeface="Libre Franklin"/>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29"/>
          <p:cNvSpPr txBox="1"/>
          <p:nvPr/>
        </p:nvSpPr>
        <p:spPr>
          <a:xfrm>
            <a:off x="1121434" y="1112808"/>
            <a:ext cx="10878491" cy="563231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 Studies on sports and exercise have shown</a:t>
            </a:r>
            <a:endParaRPr sz="4000">
              <a:solidFill>
                <a:schemeClr val="lt1"/>
              </a:solidFill>
              <a:latin typeface="Libre Franklin"/>
              <a:ea typeface="Libre Franklin"/>
              <a:cs typeface="Libre Franklin"/>
              <a:sym typeface="Libre Franklin"/>
            </a:endParaRPr>
          </a:p>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 that physical exercise, performed in a balanced,</a:t>
            </a:r>
            <a:endParaRPr/>
          </a:p>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 recreational way, can help to reduce stress levels</a:t>
            </a:r>
            <a:endParaRPr sz="4000">
              <a:solidFill>
                <a:schemeClr val="lt1"/>
              </a:solidFill>
              <a:latin typeface="Libre Franklin"/>
              <a:ea typeface="Libre Franklin"/>
              <a:cs typeface="Libre Franklin"/>
              <a:sym typeface="Libre Franklin"/>
            </a:endParaRPr>
          </a:p>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 in the brain.</a:t>
            </a:r>
            <a:endParaRPr/>
          </a:p>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 It does this mainly by encouraging the release of</a:t>
            </a:r>
            <a:endParaRPr sz="4000">
              <a:solidFill>
                <a:schemeClr val="lt1"/>
              </a:solidFill>
              <a:latin typeface="Libre Franklin"/>
              <a:ea typeface="Libre Franklin"/>
              <a:cs typeface="Libre Franklin"/>
              <a:sym typeface="Libre Franklin"/>
            </a:endParaRPr>
          </a:p>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 endorphins,the body's natural painkillers,</a:t>
            </a:r>
            <a:endParaRPr/>
          </a:p>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 which enable us to overcome stress.</a:t>
            </a:r>
            <a:endParaRPr sz="4000">
              <a:solidFill>
                <a:schemeClr val="lt1"/>
              </a:solidFill>
              <a:latin typeface="Libre Franklin"/>
              <a:ea typeface="Libre Franklin"/>
              <a:cs typeface="Libre Franklin"/>
              <a:sym typeface="Libre Franklin"/>
            </a:endParaRPr>
          </a:p>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 </a:t>
            </a:r>
            <a:endParaRPr/>
          </a:p>
          <a:p>
            <a:pPr indent="0" lvl="0" marL="0" marR="0" rtl="0" algn="l">
              <a:spcBef>
                <a:spcPts val="0"/>
              </a:spcBef>
              <a:spcAft>
                <a:spcPts val="0"/>
              </a:spcAft>
              <a:buNone/>
            </a:pPr>
            <a:r>
              <a:t/>
            </a:r>
            <a:endParaRPr sz="4000">
              <a:solidFill>
                <a:schemeClr val="lt1"/>
              </a:solidFill>
              <a:latin typeface="Libre Franklin"/>
              <a:ea typeface="Libre Franklin"/>
              <a:cs typeface="Libre Franklin"/>
              <a:sym typeface="Libre Frankli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3"/>
          <p:cNvSpPr txBox="1"/>
          <p:nvPr>
            <p:ph type="title"/>
          </p:nvPr>
        </p:nvSpPr>
        <p:spPr>
          <a:xfrm>
            <a:off x="765025" y="1301360"/>
            <a:ext cx="9612971" cy="2852737"/>
          </a:xfrm>
          <a:prstGeom prst="rect">
            <a:avLst/>
          </a:prstGeom>
          <a:noFill/>
          <a:ln>
            <a:noFill/>
          </a:ln>
        </p:spPr>
        <p:txBody>
          <a:bodyPr anchorCtr="0" anchor="b" bIns="45700" lIns="91425" spcFirstLastPara="1" rIns="91425" wrap="square" tIns="45700">
            <a:normAutofit/>
          </a:bodyPr>
          <a:lstStyle/>
          <a:p>
            <a:pPr indent="0" lvl="0" marL="0" rtl="0" algn="l">
              <a:lnSpc>
                <a:spcPct val="89000"/>
              </a:lnSpc>
              <a:spcBef>
                <a:spcPts val="0"/>
              </a:spcBef>
              <a:spcAft>
                <a:spcPts val="0"/>
              </a:spcAft>
              <a:buClr>
                <a:schemeClr val="lt2"/>
              </a:buClr>
              <a:buSzPts val="5400"/>
              <a:buFont typeface="Libre Franklin"/>
              <a:buNone/>
            </a:pPr>
            <a:r>
              <a:rPr b="1" lang="hr-HR" sz="5400"/>
              <a:t>ABILITY OF MOVEMENT (VAYU), LIFE IS CHARACTERISED BY MOVEMENT.</a:t>
            </a:r>
            <a:endParaRPr sz="54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30"/>
          <p:cNvSpPr txBox="1"/>
          <p:nvPr/>
        </p:nvSpPr>
        <p:spPr>
          <a:xfrm>
            <a:off x="905773" y="381102"/>
            <a:ext cx="11144654" cy="674030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Muscle tears, hip diseases, achilles tendon pain,</a:t>
            </a:r>
            <a:endParaRPr/>
          </a:p>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torn hamstrings, are all conditions resulting from </a:t>
            </a:r>
            <a:endParaRPr/>
          </a:p>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overuse of a very small group of muscles.</a:t>
            </a:r>
            <a:endParaRPr/>
          </a:p>
          <a:p>
            <a:pPr indent="0" lvl="0" marL="0" marR="0" rtl="0" algn="l">
              <a:spcBef>
                <a:spcPts val="0"/>
              </a:spcBef>
              <a:spcAft>
                <a:spcPts val="0"/>
              </a:spcAft>
              <a:buNone/>
            </a:pPr>
            <a:r>
              <a:t/>
            </a:r>
            <a:endParaRPr sz="4000">
              <a:solidFill>
                <a:schemeClr val="lt1"/>
              </a:solidFill>
              <a:latin typeface="Libre Franklin"/>
              <a:ea typeface="Libre Franklin"/>
              <a:cs typeface="Libre Franklin"/>
              <a:sym typeface="Libre Franklin"/>
            </a:endParaRPr>
          </a:p>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In later life, these injuries can lead to rheumatism, </a:t>
            </a:r>
            <a:endParaRPr/>
          </a:p>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arthritis, gout, and the need for hip replacement</a:t>
            </a:r>
            <a:endParaRPr sz="4000">
              <a:solidFill>
                <a:schemeClr val="lt1"/>
              </a:solidFill>
              <a:latin typeface="Libre Franklin"/>
              <a:ea typeface="Libre Franklin"/>
              <a:cs typeface="Libre Franklin"/>
              <a:sym typeface="Libre Franklin"/>
            </a:endParaRPr>
          </a:p>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 operations.</a:t>
            </a:r>
            <a:endParaRPr/>
          </a:p>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Far from making people fit, modern, </a:t>
            </a:r>
            <a:endParaRPr/>
          </a:p>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competitive sports programs tend to “unfit” them </a:t>
            </a:r>
            <a:endParaRPr/>
          </a:p>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for later years.</a:t>
            </a:r>
            <a:endParaRPr sz="4000">
              <a:solidFill>
                <a:schemeClr val="lt1"/>
              </a:solidFill>
              <a:latin typeface="Libre Franklin"/>
              <a:ea typeface="Libre Franklin"/>
              <a:cs typeface="Libre Franklin"/>
              <a:sym typeface="Libre Franklin"/>
            </a:endParaRPr>
          </a:p>
          <a:p>
            <a:pPr indent="0" lvl="0" marL="0" marR="0" rtl="0" algn="l">
              <a:spcBef>
                <a:spcPts val="0"/>
              </a:spcBef>
              <a:spcAft>
                <a:spcPts val="0"/>
              </a:spcAft>
              <a:buNone/>
            </a:pPr>
            <a:r>
              <a:t/>
            </a:r>
            <a:endParaRPr sz="3200">
              <a:solidFill>
                <a:schemeClr val="lt1"/>
              </a:solidFill>
              <a:latin typeface="Libre Franklin"/>
              <a:ea typeface="Libre Franklin"/>
              <a:cs typeface="Libre Franklin"/>
              <a:sym typeface="Libre Franklin"/>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31"/>
          <p:cNvSpPr txBox="1"/>
          <p:nvPr/>
        </p:nvSpPr>
        <p:spPr>
          <a:xfrm>
            <a:off x="1068228" y="470756"/>
            <a:ext cx="10798500" cy="624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Pressure, expectations, and getting excited about</a:t>
            </a:r>
            <a:endParaRPr sz="4000">
              <a:solidFill>
                <a:schemeClr val="lt1"/>
              </a:solidFill>
              <a:latin typeface="Libre Franklin"/>
              <a:ea typeface="Libre Franklin"/>
              <a:cs typeface="Libre Franklin"/>
              <a:sym typeface="Libre Franklin"/>
            </a:endParaRPr>
          </a:p>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 winning in competitive sports,causes increased </a:t>
            </a:r>
            <a:endParaRPr/>
          </a:p>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stress and leads to hyperventilation.</a:t>
            </a:r>
            <a:endParaRPr/>
          </a:p>
          <a:p>
            <a:pPr indent="0" lvl="0" marL="0" marR="0" rtl="0" algn="l">
              <a:spcBef>
                <a:spcPts val="0"/>
              </a:spcBef>
              <a:spcAft>
                <a:spcPts val="0"/>
              </a:spcAft>
              <a:buNone/>
            </a:pPr>
            <a:r>
              <a:t/>
            </a:r>
            <a:endParaRPr sz="4000">
              <a:solidFill>
                <a:schemeClr val="lt1"/>
              </a:solidFill>
              <a:latin typeface="Libre Franklin"/>
              <a:ea typeface="Libre Franklin"/>
              <a:cs typeface="Libre Franklin"/>
              <a:sym typeface="Libre Franklin"/>
            </a:endParaRPr>
          </a:p>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The cure for the problem of hyperventilation is to</a:t>
            </a:r>
            <a:endParaRPr/>
          </a:p>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 learn a proper yogic breathing technique </a:t>
            </a:r>
            <a:endParaRPr/>
          </a:p>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 </a:t>
            </a:r>
            <a:r>
              <a:rPr b="1" lang="hr-HR" sz="4000">
                <a:solidFill>
                  <a:schemeClr val="lt1"/>
                </a:solidFill>
                <a:latin typeface="Libre Franklin"/>
                <a:ea typeface="Libre Franklin"/>
                <a:cs typeface="Libre Franklin"/>
                <a:sym typeface="Libre Franklin"/>
              </a:rPr>
              <a:t>ujjayi breathing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32"/>
          <p:cNvSpPr txBox="1"/>
          <p:nvPr/>
        </p:nvSpPr>
        <p:spPr>
          <a:xfrm>
            <a:off x="1639019" y="1682151"/>
            <a:ext cx="9681112" cy="255454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Exercises recommended by Yoga and </a:t>
            </a:r>
            <a:endParaRPr/>
          </a:p>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Ayurveda can release pent up emotions </a:t>
            </a:r>
            <a:endParaRPr/>
          </a:p>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and stresses which have led to the problem </a:t>
            </a:r>
            <a:endParaRPr/>
          </a:p>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of chronic hyperventilation</a:t>
            </a:r>
            <a:endParaRPr sz="4000">
              <a:solidFill>
                <a:schemeClr val="lt1"/>
              </a:solidFill>
              <a:latin typeface="Libre Franklin"/>
              <a:ea typeface="Libre Franklin"/>
              <a:cs typeface="Libre Franklin"/>
              <a:sym typeface="Libre Franklin"/>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33"/>
          <p:cNvSpPr txBox="1"/>
          <p:nvPr/>
        </p:nvSpPr>
        <p:spPr>
          <a:xfrm>
            <a:off x="1690778" y="1259458"/>
            <a:ext cx="9598910" cy="378565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By applying principles of Yoga and Ayurveda</a:t>
            </a:r>
            <a:endParaRPr sz="4000">
              <a:solidFill>
                <a:schemeClr val="lt1"/>
              </a:solidFill>
              <a:latin typeface="Libre Franklin"/>
              <a:ea typeface="Libre Franklin"/>
              <a:cs typeface="Libre Franklin"/>
              <a:sym typeface="Libre Franklin"/>
            </a:endParaRPr>
          </a:p>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to sports, one will enjoy athletic activities </a:t>
            </a:r>
            <a:endParaRPr/>
          </a:p>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Throughout one's life, stays healthy and fit, </a:t>
            </a:r>
            <a:endParaRPr/>
          </a:p>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and also achieves better </a:t>
            </a:r>
            <a:endParaRPr/>
          </a:p>
          <a:p>
            <a:pPr indent="0" lvl="0" marL="0" marR="0" rtl="0" algn="l">
              <a:spcBef>
                <a:spcPts val="0"/>
              </a:spcBef>
              <a:spcAft>
                <a:spcPts val="0"/>
              </a:spcAft>
              <a:buNone/>
            </a:pPr>
            <a:r>
              <a:rPr lang="hr-HR" sz="4000">
                <a:solidFill>
                  <a:schemeClr val="lt1"/>
                </a:solidFill>
                <a:latin typeface="Libre Franklin"/>
                <a:ea typeface="Libre Franklin"/>
                <a:cs typeface="Libre Franklin"/>
                <a:sym typeface="Libre Franklin"/>
              </a:rPr>
              <a:t>results in competitions.</a:t>
            </a:r>
            <a:endParaRPr sz="4000">
              <a:solidFill>
                <a:schemeClr val="lt1"/>
              </a:solidFill>
              <a:latin typeface="Libre Franklin"/>
              <a:ea typeface="Libre Franklin"/>
              <a:cs typeface="Libre Franklin"/>
              <a:sym typeface="Libre Franklin"/>
            </a:endParaRPr>
          </a:p>
          <a:p>
            <a:pPr indent="0" lvl="0" marL="0" marR="0" rtl="0" algn="l">
              <a:spcBef>
                <a:spcPts val="0"/>
              </a:spcBef>
              <a:spcAft>
                <a:spcPts val="0"/>
              </a:spcAft>
              <a:buNone/>
            </a:pPr>
            <a:r>
              <a:t/>
            </a:r>
            <a:endParaRPr sz="4000">
              <a:solidFill>
                <a:schemeClr val="lt1"/>
              </a:solidFill>
              <a:latin typeface="Libre Franklin"/>
              <a:ea typeface="Libre Franklin"/>
              <a:cs typeface="Libre Franklin"/>
              <a:sym typeface="Libre Frankli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4"/>
          <p:cNvSpPr txBox="1"/>
          <p:nvPr>
            <p:ph type="title"/>
          </p:nvPr>
        </p:nvSpPr>
        <p:spPr>
          <a:xfrm>
            <a:off x="765025" y="2161974"/>
            <a:ext cx="9612971" cy="2852737"/>
          </a:xfrm>
          <a:prstGeom prst="rect">
            <a:avLst/>
          </a:prstGeom>
          <a:noFill/>
          <a:ln>
            <a:noFill/>
          </a:ln>
        </p:spPr>
        <p:txBody>
          <a:bodyPr anchorCtr="0" anchor="b" bIns="45700" lIns="91425" spcFirstLastPara="1" rIns="91425" wrap="square" tIns="45700">
            <a:noAutofit/>
          </a:bodyPr>
          <a:lstStyle/>
          <a:p>
            <a:pPr indent="0" lvl="0" marL="0" rtl="0" algn="l">
              <a:lnSpc>
                <a:spcPct val="89000"/>
              </a:lnSpc>
              <a:spcBef>
                <a:spcPts val="0"/>
              </a:spcBef>
              <a:spcAft>
                <a:spcPts val="0"/>
              </a:spcAft>
              <a:buClr>
                <a:schemeClr val="lt2"/>
              </a:buClr>
              <a:buSzPts val="6000"/>
              <a:buFont typeface="Libre Franklin"/>
              <a:buNone/>
            </a:pPr>
            <a:r>
              <a:rPr b="1" lang="hr-HR" sz="6000"/>
              <a:t>FITNESS: </a:t>
            </a:r>
            <a:br>
              <a:rPr b="1" lang="hr-HR" sz="6000"/>
            </a:br>
            <a:r>
              <a:rPr b="1" lang="hr-HR" sz="4800"/>
              <a:t>MASTERING ABILITY OF MOVEMENT TO IMPROVE QUALITY OF LIFE: </a:t>
            </a:r>
            <a:br>
              <a:rPr b="1" lang="hr-HR" sz="4800"/>
            </a:br>
            <a:br>
              <a:rPr lang="hr-HR" sz="6000"/>
            </a:br>
            <a:endParaRPr sz="6000"/>
          </a:p>
        </p:txBody>
      </p:sp>
      <p:sp>
        <p:nvSpPr>
          <p:cNvPr id="111" name="Google Shape;111;p4"/>
          <p:cNvSpPr txBox="1"/>
          <p:nvPr>
            <p:ph idx="1" type="body"/>
          </p:nvPr>
        </p:nvSpPr>
        <p:spPr>
          <a:xfrm>
            <a:off x="765025" y="4657392"/>
            <a:ext cx="9612971" cy="1143324"/>
          </a:xfrm>
          <a:prstGeom prst="rect">
            <a:avLst/>
          </a:prstGeom>
          <a:noFill/>
          <a:ln>
            <a:noFill/>
          </a:ln>
        </p:spPr>
        <p:txBody>
          <a:bodyPr anchorCtr="0" anchor="t" bIns="45700" lIns="91425" spcFirstLastPara="1" rIns="91425" wrap="square" tIns="45700">
            <a:normAutofit/>
          </a:bodyPr>
          <a:lstStyle/>
          <a:p>
            <a:pPr indent="0" lvl="0" marL="0" rtl="0" algn="r">
              <a:lnSpc>
                <a:spcPct val="112000"/>
              </a:lnSpc>
              <a:spcBef>
                <a:spcPts val="0"/>
              </a:spcBef>
              <a:spcAft>
                <a:spcPts val="0"/>
              </a:spcAft>
              <a:buClr>
                <a:schemeClr val="lt2"/>
              </a:buClr>
              <a:buSzPts val="2800"/>
              <a:buNone/>
            </a:pPr>
            <a:r>
              <a:rPr b="1" lang="hr-HR" sz="2800"/>
              <a:t>HEALTH, HAPPYNESS AND FINALY SELF REALISATION</a:t>
            </a:r>
            <a:endParaRPr b="1" sz="2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5"/>
          <p:cNvSpPr txBox="1"/>
          <p:nvPr>
            <p:ph type="title"/>
          </p:nvPr>
        </p:nvSpPr>
        <p:spPr>
          <a:xfrm>
            <a:off x="765025" y="1301360"/>
            <a:ext cx="9612971" cy="2852737"/>
          </a:xfrm>
          <a:prstGeom prst="rect">
            <a:avLst/>
          </a:prstGeom>
          <a:noFill/>
          <a:ln>
            <a:noFill/>
          </a:ln>
        </p:spPr>
        <p:txBody>
          <a:bodyPr anchorCtr="0" anchor="b" bIns="45700" lIns="91425" spcFirstLastPara="1" rIns="91425" wrap="square" tIns="45700">
            <a:normAutofit fontScale="90000"/>
          </a:bodyPr>
          <a:lstStyle/>
          <a:p>
            <a:pPr indent="0" lvl="0" marL="0" rtl="0" algn="l">
              <a:lnSpc>
                <a:spcPct val="89000"/>
              </a:lnSpc>
              <a:spcBef>
                <a:spcPts val="0"/>
              </a:spcBef>
              <a:spcAft>
                <a:spcPts val="0"/>
              </a:spcAft>
              <a:buClr>
                <a:schemeClr val="lt2"/>
              </a:buClr>
              <a:buSzPct val="100000"/>
              <a:buFont typeface="Libre Franklin"/>
              <a:buNone/>
            </a:pPr>
            <a:r>
              <a:rPr b="1" lang="hr-HR"/>
              <a:t>AKASHA: </a:t>
            </a:r>
            <a:br>
              <a:rPr b="1" lang="hr-HR"/>
            </a:br>
            <a:r>
              <a:rPr b="1" lang="hr-HR"/>
              <a:t>BAHYA AKASHA – ANTAR AKASHA</a:t>
            </a:r>
            <a:endParaRPr b="1"/>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6"/>
          <p:cNvSpPr txBox="1"/>
          <p:nvPr>
            <p:ph type="title"/>
          </p:nvPr>
        </p:nvSpPr>
        <p:spPr>
          <a:xfrm>
            <a:off x="765025" y="1301360"/>
            <a:ext cx="9612971" cy="2852737"/>
          </a:xfrm>
          <a:prstGeom prst="rect">
            <a:avLst/>
          </a:prstGeom>
          <a:noFill/>
          <a:ln>
            <a:noFill/>
          </a:ln>
        </p:spPr>
        <p:txBody>
          <a:bodyPr anchorCtr="0" anchor="b" bIns="45700" lIns="91425" spcFirstLastPara="1" rIns="91425" wrap="square" tIns="45700">
            <a:normAutofit fontScale="90000"/>
          </a:bodyPr>
          <a:lstStyle/>
          <a:p>
            <a:pPr indent="0" lvl="0" marL="0" rtl="0" algn="r">
              <a:lnSpc>
                <a:spcPct val="89000"/>
              </a:lnSpc>
              <a:spcBef>
                <a:spcPts val="0"/>
              </a:spcBef>
              <a:spcAft>
                <a:spcPts val="0"/>
              </a:spcAft>
              <a:buClr>
                <a:schemeClr val="lt2"/>
              </a:buClr>
              <a:buSzPct val="100000"/>
              <a:buFont typeface="Libre Franklin"/>
              <a:buNone/>
            </a:pPr>
            <a:r>
              <a:rPr b="1" lang="hr-HR"/>
              <a:t>HOLISTIC APROACH TO FITNESS THROUGH YOGA</a:t>
            </a:r>
            <a:endParaRPr b="1"/>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7"/>
          <p:cNvSpPr txBox="1"/>
          <p:nvPr>
            <p:ph type="title"/>
          </p:nvPr>
        </p:nvSpPr>
        <p:spPr>
          <a:xfrm>
            <a:off x="765025" y="1430456"/>
            <a:ext cx="9612971" cy="2852737"/>
          </a:xfrm>
          <a:prstGeom prst="rect">
            <a:avLst/>
          </a:prstGeom>
          <a:noFill/>
          <a:ln>
            <a:noFill/>
          </a:ln>
        </p:spPr>
        <p:txBody>
          <a:bodyPr anchorCtr="0" anchor="b" bIns="45700" lIns="91425" spcFirstLastPara="1" rIns="91425" wrap="square" tIns="45700">
            <a:noAutofit/>
          </a:bodyPr>
          <a:lstStyle/>
          <a:p>
            <a:pPr indent="0" lvl="0" marL="0" rtl="0" algn="l">
              <a:lnSpc>
                <a:spcPct val="89000"/>
              </a:lnSpc>
              <a:spcBef>
                <a:spcPts val="0"/>
              </a:spcBef>
              <a:spcAft>
                <a:spcPts val="0"/>
              </a:spcAft>
              <a:buClr>
                <a:schemeClr val="lt2"/>
              </a:buClr>
              <a:buSzPts val="4800"/>
              <a:buFont typeface="Libre Franklin"/>
              <a:buNone/>
            </a:pPr>
            <a:r>
              <a:rPr lang="hr-HR" sz="4800"/>
              <a:t>FITNESS IN RELATION TO </a:t>
            </a:r>
            <a:r>
              <a:rPr b="1" lang="hr-HR" sz="4800"/>
              <a:t>BAHYA AKASHA</a:t>
            </a:r>
            <a:r>
              <a:rPr lang="hr-HR" sz="4800"/>
              <a:t> – OBJECTIVE KNOWLEDGE, CONNECTING WITH OUTER FIELD OF LIFE, USE OF 5 SENSES</a:t>
            </a:r>
            <a:endParaRPr sz="4800"/>
          </a:p>
        </p:txBody>
      </p:sp>
      <p:sp>
        <p:nvSpPr>
          <p:cNvPr id="127" name="Google Shape;127;p7"/>
          <p:cNvSpPr txBox="1"/>
          <p:nvPr>
            <p:ph idx="1" type="body"/>
          </p:nvPr>
        </p:nvSpPr>
        <p:spPr>
          <a:xfrm>
            <a:off x="765025" y="4302392"/>
            <a:ext cx="9612971" cy="1143324"/>
          </a:xfrm>
          <a:prstGeom prst="rect">
            <a:avLst/>
          </a:prstGeom>
          <a:noFill/>
          <a:ln>
            <a:noFill/>
          </a:ln>
        </p:spPr>
        <p:txBody>
          <a:bodyPr anchorCtr="0" anchor="t" bIns="45700" lIns="91425" spcFirstLastPara="1" rIns="91425" wrap="square" tIns="45700">
            <a:noAutofit/>
          </a:bodyPr>
          <a:lstStyle/>
          <a:p>
            <a:pPr indent="0" lvl="0" marL="0" rtl="0" algn="r">
              <a:lnSpc>
                <a:spcPct val="112000"/>
              </a:lnSpc>
              <a:spcBef>
                <a:spcPts val="0"/>
              </a:spcBef>
              <a:spcAft>
                <a:spcPts val="0"/>
              </a:spcAft>
              <a:buClr>
                <a:schemeClr val="lt2"/>
              </a:buClr>
              <a:buSzPts val="3600"/>
              <a:buNone/>
            </a:pPr>
            <a:r>
              <a:rPr lang="hr-HR" sz="3600"/>
              <a:t>ACHIEVEMENT OF SOME OUTSIDE GOAL, </a:t>
            </a:r>
            <a:endParaRPr/>
          </a:p>
          <a:p>
            <a:pPr indent="0" lvl="0" marL="0" rtl="0" algn="r">
              <a:lnSpc>
                <a:spcPct val="112000"/>
              </a:lnSpc>
              <a:spcBef>
                <a:spcPts val="0"/>
              </a:spcBef>
              <a:spcAft>
                <a:spcPts val="0"/>
              </a:spcAft>
              <a:buClr>
                <a:schemeClr val="lt2"/>
              </a:buClr>
              <a:buSzPts val="3600"/>
              <a:buNone/>
            </a:pPr>
            <a:r>
              <a:rPr lang="hr-HR" sz="3600"/>
              <a:t>SPORT RESULTS.</a:t>
            </a:r>
            <a:endParaRPr sz="36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8"/>
          <p:cNvSpPr txBox="1"/>
          <p:nvPr>
            <p:ph type="title"/>
          </p:nvPr>
        </p:nvSpPr>
        <p:spPr>
          <a:xfrm>
            <a:off x="765025" y="1301360"/>
            <a:ext cx="9612971" cy="2852737"/>
          </a:xfrm>
          <a:prstGeom prst="rect">
            <a:avLst/>
          </a:prstGeom>
          <a:noFill/>
          <a:ln>
            <a:noFill/>
          </a:ln>
        </p:spPr>
        <p:txBody>
          <a:bodyPr anchorCtr="0" anchor="b" bIns="45700" lIns="91425" spcFirstLastPara="1" rIns="91425" wrap="square" tIns="45700">
            <a:noAutofit/>
          </a:bodyPr>
          <a:lstStyle/>
          <a:p>
            <a:pPr indent="0" lvl="0" marL="0" rtl="0" algn="l">
              <a:lnSpc>
                <a:spcPct val="89000"/>
              </a:lnSpc>
              <a:spcBef>
                <a:spcPts val="0"/>
              </a:spcBef>
              <a:spcAft>
                <a:spcPts val="0"/>
              </a:spcAft>
              <a:buClr>
                <a:schemeClr val="lt2"/>
              </a:buClr>
              <a:buSzPts val="4400"/>
              <a:buFont typeface="Libre Franklin"/>
              <a:buNone/>
            </a:pPr>
            <a:r>
              <a:rPr lang="hr-HR" sz="4400"/>
              <a:t>FITNESS IN RELATION TO </a:t>
            </a:r>
            <a:r>
              <a:rPr b="1" lang="hr-HR" sz="4400"/>
              <a:t>ANTAR AKASHA</a:t>
            </a:r>
            <a:r>
              <a:rPr lang="hr-HR" sz="4400"/>
              <a:t> – SUBJECTIVE KNOWLEDGE, CONNECTING WITH INNER FIELD OF LIFE, USE OF PROPRIOCEPTION </a:t>
            </a:r>
            <a:endParaRPr sz="4400"/>
          </a:p>
        </p:txBody>
      </p:sp>
      <p:sp>
        <p:nvSpPr>
          <p:cNvPr id="133" name="Google Shape;133;p8"/>
          <p:cNvSpPr txBox="1"/>
          <p:nvPr>
            <p:ph idx="1" type="body"/>
          </p:nvPr>
        </p:nvSpPr>
        <p:spPr>
          <a:xfrm>
            <a:off x="765025" y="4216328"/>
            <a:ext cx="9612971" cy="1143324"/>
          </a:xfrm>
          <a:prstGeom prst="rect">
            <a:avLst/>
          </a:prstGeom>
          <a:noFill/>
          <a:ln>
            <a:noFill/>
          </a:ln>
        </p:spPr>
        <p:txBody>
          <a:bodyPr anchorCtr="0" anchor="t" bIns="45700" lIns="91425" spcFirstLastPara="1" rIns="91425" wrap="square" tIns="45700">
            <a:noAutofit/>
          </a:bodyPr>
          <a:lstStyle/>
          <a:p>
            <a:pPr indent="0" lvl="0" marL="0" rtl="0" algn="r">
              <a:lnSpc>
                <a:spcPct val="112000"/>
              </a:lnSpc>
              <a:spcBef>
                <a:spcPts val="0"/>
              </a:spcBef>
              <a:spcAft>
                <a:spcPts val="0"/>
              </a:spcAft>
              <a:buClr>
                <a:schemeClr val="lt2"/>
              </a:buClr>
              <a:buSzPts val="3200"/>
              <a:buNone/>
            </a:pPr>
            <a:r>
              <a:rPr b="1" lang="hr-HR" sz="3200"/>
              <a:t>NO OUTER GOAL, ACHIEVENT OF CONNECTION WITH THE SELF</a:t>
            </a:r>
            <a:endParaRPr b="1" sz="32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9"/>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rmAutofit/>
          </a:bodyPr>
          <a:lstStyle/>
          <a:p>
            <a:pPr indent="0" lvl="0" marL="0" rtl="0" algn="l">
              <a:lnSpc>
                <a:spcPct val="89000"/>
              </a:lnSpc>
              <a:spcBef>
                <a:spcPts val="0"/>
              </a:spcBef>
              <a:spcAft>
                <a:spcPts val="0"/>
              </a:spcAft>
              <a:buClr>
                <a:schemeClr val="lt2"/>
              </a:buClr>
              <a:buSzPts val="4400"/>
              <a:buFont typeface="Libre Franklin"/>
              <a:buNone/>
            </a:pPr>
            <a:r>
              <a:rPr b="1" lang="hr-HR"/>
              <a:t>HOLISTIC APROACH TO FITNESS THROUGH YOGA</a:t>
            </a:r>
            <a:endParaRPr/>
          </a:p>
        </p:txBody>
      </p:sp>
      <p:sp>
        <p:nvSpPr>
          <p:cNvPr id="139" name="Google Shape;139;p9"/>
          <p:cNvSpPr txBox="1"/>
          <p:nvPr>
            <p:ph idx="1" type="body"/>
          </p:nvPr>
        </p:nvSpPr>
        <p:spPr>
          <a:xfrm>
            <a:off x="1371600" y="2285999"/>
            <a:ext cx="4447786" cy="3581401"/>
          </a:xfrm>
          <a:prstGeom prst="rect">
            <a:avLst/>
          </a:prstGeom>
          <a:noFill/>
          <a:ln>
            <a:noFill/>
          </a:ln>
        </p:spPr>
        <p:txBody>
          <a:bodyPr anchorCtr="0" anchor="t" bIns="45700" lIns="91425" spcFirstLastPara="1" rIns="91425" wrap="square" tIns="45700">
            <a:normAutofit/>
          </a:bodyPr>
          <a:lstStyle/>
          <a:p>
            <a:pPr indent="0" lvl="0" marL="0" rtl="0" algn="l">
              <a:lnSpc>
                <a:spcPct val="94000"/>
              </a:lnSpc>
              <a:spcBef>
                <a:spcPts val="0"/>
              </a:spcBef>
              <a:spcAft>
                <a:spcPts val="0"/>
              </a:spcAft>
              <a:buClr>
                <a:schemeClr val="lt2"/>
              </a:buClr>
              <a:buSzPts val="2400"/>
              <a:buNone/>
            </a:pPr>
            <a:r>
              <a:rPr lang="hr-HR" sz="2400"/>
              <a:t>FITNESS IN RELATION TO </a:t>
            </a:r>
            <a:r>
              <a:rPr b="1" lang="hr-HR" sz="2400"/>
              <a:t>BAHYA AKASHA</a:t>
            </a:r>
            <a:r>
              <a:rPr lang="hr-HR" sz="2400"/>
              <a:t> – OBJECTIVE KNOWLEDGE, CONNECTING WITH OUTER FIELD OF LIFE, USE OF </a:t>
            </a:r>
            <a:r>
              <a:rPr b="1" lang="hr-HR" sz="2400"/>
              <a:t>5 SENSES</a:t>
            </a:r>
            <a:endParaRPr/>
          </a:p>
          <a:p>
            <a:pPr indent="0" lvl="0" marL="0" rtl="0" algn="l">
              <a:lnSpc>
                <a:spcPct val="94000"/>
              </a:lnSpc>
              <a:spcBef>
                <a:spcPts val="1200"/>
              </a:spcBef>
              <a:spcAft>
                <a:spcPts val="0"/>
              </a:spcAft>
              <a:buClr>
                <a:schemeClr val="lt2"/>
              </a:buClr>
              <a:buSzPts val="2400"/>
              <a:buNone/>
            </a:pPr>
            <a:r>
              <a:t/>
            </a:r>
            <a:endParaRPr sz="2400"/>
          </a:p>
          <a:p>
            <a:pPr indent="0" lvl="0" marL="0" rtl="0" algn="l">
              <a:lnSpc>
                <a:spcPct val="94000"/>
              </a:lnSpc>
              <a:spcBef>
                <a:spcPts val="1200"/>
              </a:spcBef>
              <a:spcAft>
                <a:spcPts val="0"/>
              </a:spcAft>
              <a:buClr>
                <a:schemeClr val="lt2"/>
              </a:buClr>
              <a:buSzPts val="2400"/>
              <a:buNone/>
            </a:pPr>
            <a:r>
              <a:rPr b="1" lang="hr-HR" sz="2400"/>
              <a:t>ACHIEVEMENT OF SOME OUTSIDE GOAL, SPORT RESULTS.</a:t>
            </a:r>
            <a:endParaRPr b="1" sz="2400"/>
          </a:p>
          <a:p>
            <a:pPr indent="0" lvl="0" marL="0" rtl="0" algn="l">
              <a:lnSpc>
                <a:spcPct val="94000"/>
              </a:lnSpc>
              <a:spcBef>
                <a:spcPts val="1200"/>
              </a:spcBef>
              <a:spcAft>
                <a:spcPts val="0"/>
              </a:spcAft>
              <a:buClr>
                <a:schemeClr val="lt2"/>
              </a:buClr>
              <a:buSzPts val="2400"/>
              <a:buNone/>
            </a:pPr>
            <a:r>
              <a:t/>
            </a:r>
            <a:endParaRPr sz="2400"/>
          </a:p>
        </p:txBody>
      </p:sp>
      <p:sp>
        <p:nvSpPr>
          <p:cNvPr id="140" name="Google Shape;140;p9"/>
          <p:cNvSpPr txBox="1"/>
          <p:nvPr>
            <p:ph idx="2" type="body"/>
          </p:nvPr>
        </p:nvSpPr>
        <p:spPr>
          <a:xfrm>
            <a:off x="6525403" y="2285999"/>
            <a:ext cx="4447786" cy="3581401"/>
          </a:xfrm>
          <a:prstGeom prst="rect">
            <a:avLst/>
          </a:prstGeom>
          <a:noFill/>
          <a:ln>
            <a:noFill/>
          </a:ln>
        </p:spPr>
        <p:txBody>
          <a:bodyPr anchorCtr="0" anchor="t" bIns="45700" lIns="91425" spcFirstLastPara="1" rIns="91425" wrap="square" tIns="45700">
            <a:normAutofit/>
          </a:bodyPr>
          <a:lstStyle/>
          <a:p>
            <a:pPr indent="0" lvl="0" marL="0" rtl="0" algn="l">
              <a:lnSpc>
                <a:spcPct val="94000"/>
              </a:lnSpc>
              <a:spcBef>
                <a:spcPts val="0"/>
              </a:spcBef>
              <a:spcAft>
                <a:spcPts val="0"/>
              </a:spcAft>
              <a:buClr>
                <a:schemeClr val="lt2"/>
              </a:buClr>
              <a:buSzPts val="2400"/>
              <a:buNone/>
            </a:pPr>
            <a:r>
              <a:rPr lang="hr-HR" sz="2400"/>
              <a:t>FITNESS IN RELATION TO </a:t>
            </a:r>
            <a:r>
              <a:rPr b="1" lang="hr-HR" sz="2400" u="sng"/>
              <a:t>ANTAR AKASHA</a:t>
            </a:r>
            <a:r>
              <a:rPr lang="hr-HR" sz="2400"/>
              <a:t> – SUBJECTIVE KNOWLEDGE, CONNECTING WITH INNER FIELD OF LIFE, USE OF </a:t>
            </a:r>
            <a:r>
              <a:rPr b="1" lang="hr-HR" sz="2400"/>
              <a:t>PROPRIOCEPTION </a:t>
            </a:r>
            <a:endParaRPr/>
          </a:p>
          <a:p>
            <a:pPr indent="0" lvl="0" marL="0" rtl="0" algn="l">
              <a:lnSpc>
                <a:spcPct val="94000"/>
              </a:lnSpc>
              <a:spcBef>
                <a:spcPts val="1200"/>
              </a:spcBef>
              <a:spcAft>
                <a:spcPts val="0"/>
              </a:spcAft>
              <a:buClr>
                <a:schemeClr val="lt2"/>
              </a:buClr>
              <a:buSzPts val="2400"/>
              <a:buNone/>
            </a:pPr>
            <a:r>
              <a:t/>
            </a:r>
            <a:endParaRPr sz="2400"/>
          </a:p>
          <a:p>
            <a:pPr indent="0" lvl="0" marL="0" rtl="0" algn="l">
              <a:lnSpc>
                <a:spcPct val="94000"/>
              </a:lnSpc>
              <a:spcBef>
                <a:spcPts val="1200"/>
              </a:spcBef>
              <a:spcAft>
                <a:spcPts val="0"/>
              </a:spcAft>
              <a:buClr>
                <a:schemeClr val="lt2"/>
              </a:buClr>
              <a:buSzPts val="2400"/>
              <a:buNone/>
            </a:pPr>
            <a:r>
              <a:rPr b="1" lang="hr-HR" sz="2400"/>
              <a:t>NO OUTER GOAL, ACHIEVENT OF CONNECTION WITH THE SELF</a:t>
            </a:r>
            <a:endParaRPr b="1" sz="2400"/>
          </a:p>
          <a:p>
            <a:pPr indent="0" lvl="0" marL="0" rtl="0" algn="l">
              <a:lnSpc>
                <a:spcPct val="94000"/>
              </a:lnSpc>
              <a:spcBef>
                <a:spcPts val="1200"/>
              </a:spcBef>
              <a:spcAft>
                <a:spcPts val="0"/>
              </a:spcAft>
              <a:buClr>
                <a:schemeClr val="lt2"/>
              </a:buClr>
              <a:buSzPts val="2400"/>
              <a:buNone/>
            </a:pPr>
            <a:r>
              <a:t/>
            </a:r>
            <a:endParaRPr sz="2400"/>
          </a:p>
        </p:txBody>
      </p:sp>
    </p:spTree>
  </p:cSld>
  <p:clrMapOvr>
    <a:masterClrMapping/>
  </p:clrMapOvr>
</p:sld>
</file>

<file path=ppt/theme/theme1.xml><?xml version="1.0" encoding="utf-8"?>
<a:theme xmlns:a="http://schemas.openxmlformats.org/drawingml/2006/main" xmlns:r="http://schemas.openxmlformats.org/officeDocument/2006/relationships" name="Crop">
  <a:themeElements>
    <a:clrScheme name="Custom 4">
      <a:dk1>
        <a:srgbClr val="000000"/>
      </a:dk1>
      <a:lt1>
        <a:srgbClr val="FFFFFF"/>
      </a:lt1>
      <a:dk2>
        <a:srgbClr val="632E62"/>
      </a:dk2>
      <a:lt2>
        <a:srgbClr val="EAE5EB"/>
      </a:lt2>
      <a:accent1>
        <a:srgbClr val="7F417D"/>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2020-11-25T15:19:28Z</dcterms:created>
  <dc:creator>Microsoft Office User</dc:creator>
</cp:coreProperties>
</file>