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1470025"/>
          </a:xfrm>
        </p:spPr>
        <p:txBody>
          <a:bodyPr>
            <a:noAutofit/>
          </a:bodyPr>
          <a:lstStyle/>
          <a:p>
            <a:r>
              <a:rPr lang="en-US" sz="4200" dirty="0" smtClean="0"/>
              <a:t>I</a:t>
            </a:r>
            <a:r>
              <a:rPr lang="hr-BA" sz="4200" dirty="0" smtClean="0"/>
              <a:t>MPORTANCE</a:t>
            </a:r>
            <a:r>
              <a:rPr lang="en-US" sz="4200" dirty="0" smtClean="0"/>
              <a:t> </a:t>
            </a:r>
            <a:r>
              <a:rPr lang="hr-BA" sz="4200" dirty="0" smtClean="0"/>
              <a:t>OF</a:t>
            </a:r>
            <a:r>
              <a:rPr lang="en-US" sz="4200" dirty="0" smtClean="0"/>
              <a:t> </a:t>
            </a: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AYURVEDA AND YOGA THERAPY FOR CHILDREN WITH SPECIAL NEEDS</a:t>
            </a: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352928" cy="1270992"/>
          </a:xfrm>
        </p:spPr>
        <p:txBody>
          <a:bodyPr/>
          <a:lstStyle/>
          <a:p>
            <a:r>
              <a:rPr lang="hr-BA" dirty="0" smtClean="0"/>
              <a:t>Sandra Begović, </a:t>
            </a:r>
            <a:r>
              <a:rPr lang="hr-BA" dirty="0" err="1" smtClean="0"/>
              <a:t>owner</a:t>
            </a:r>
            <a:r>
              <a:rPr lang="hr-BA" dirty="0" smtClean="0"/>
              <a:t> </a:t>
            </a:r>
            <a:r>
              <a:rPr lang="en-US" dirty="0" smtClean="0"/>
              <a:t>and</a:t>
            </a:r>
            <a:r>
              <a:rPr lang="hr-BA" dirty="0" smtClean="0"/>
              <a:t> CEO at </a:t>
            </a:r>
          </a:p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endParaRPr lang="hr-BA" dirty="0" smtClean="0"/>
          </a:p>
          <a:p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4104456"/>
          </a:xfrm>
        </p:spPr>
        <p:txBody>
          <a:bodyPr>
            <a:noAutofit/>
          </a:bodyPr>
          <a:lstStyle/>
          <a:p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LIFE SPAN vs. QUALITY OF LIFE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can</a:t>
            </a:r>
            <a:r>
              <a:rPr lang="hr-BA" sz="3200" dirty="0" smtClean="0"/>
              <a:t> life </a:t>
            </a:r>
            <a:r>
              <a:rPr lang="hr-BA" sz="3200" dirty="0" err="1" smtClean="0"/>
              <a:t>span</a:t>
            </a:r>
            <a:r>
              <a:rPr lang="hr-BA" sz="3200" dirty="0" smtClean="0"/>
              <a:t> </a:t>
            </a:r>
            <a:r>
              <a:rPr lang="hr-BA" sz="3200" dirty="0" err="1" smtClean="0"/>
              <a:t>and</a:t>
            </a:r>
            <a:r>
              <a:rPr lang="hr-BA" sz="3200" dirty="0" smtClean="0"/>
              <a:t> </a:t>
            </a:r>
            <a:r>
              <a:rPr lang="hr-BA" sz="3200" dirty="0" err="1" smtClean="0"/>
              <a:t>quality</a:t>
            </a:r>
            <a:r>
              <a:rPr lang="hr-BA" sz="3200" dirty="0" smtClean="0"/>
              <a:t> </a:t>
            </a:r>
            <a:r>
              <a:rPr lang="hr-BA" sz="3200" dirty="0" err="1" smtClean="0"/>
              <a:t>of</a:t>
            </a:r>
            <a:r>
              <a:rPr lang="hr-BA" sz="3200" dirty="0" smtClean="0"/>
              <a:t> </a:t>
            </a:r>
            <a:r>
              <a:rPr lang="hr-BA" sz="3200" dirty="0" err="1" smtClean="0"/>
              <a:t>life</a:t>
            </a:r>
            <a:r>
              <a:rPr lang="hr-BA" sz="3200" dirty="0" smtClean="0"/>
              <a:t> </a:t>
            </a:r>
            <a:r>
              <a:rPr lang="hr-BA" sz="3200" dirty="0" err="1" smtClean="0"/>
              <a:t>go</a:t>
            </a:r>
            <a:r>
              <a:rPr lang="hr-BA" sz="3200" dirty="0" smtClean="0"/>
              <a:t> </a:t>
            </a:r>
            <a:r>
              <a:rPr lang="hr-BA" sz="3200" dirty="0" err="1" smtClean="0"/>
              <a:t>along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what</a:t>
            </a:r>
            <a:r>
              <a:rPr lang="hr-BA" sz="3200" dirty="0" smtClean="0"/>
              <a:t> is </a:t>
            </a:r>
            <a:r>
              <a:rPr lang="hr-BA" sz="3200" dirty="0" err="1" smtClean="0"/>
              <a:t>our</a:t>
            </a:r>
            <a:r>
              <a:rPr lang="hr-BA" sz="3200" dirty="0" smtClean="0"/>
              <a:t> </a:t>
            </a:r>
            <a:r>
              <a:rPr lang="hr-BA" sz="3200" dirty="0" err="1" smtClean="0"/>
              <a:t>priority</a:t>
            </a:r>
            <a:r>
              <a:rPr lang="hr-BA" sz="3200" dirty="0" smtClean="0"/>
              <a:t> </a:t>
            </a:r>
            <a:r>
              <a:rPr lang="hr-BA" sz="3200" dirty="0" err="1" smtClean="0"/>
              <a:t>nowadays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 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352928" cy="478904"/>
          </a:xfrm>
        </p:spPr>
        <p:txBody>
          <a:bodyPr>
            <a:normAutofit fontScale="40000" lnSpcReduction="20000"/>
          </a:bodyPr>
          <a:lstStyle/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r>
              <a:rPr lang="hr-BA" dirty="0" smtClean="0"/>
              <a:t>  </a:t>
            </a:r>
          </a:p>
          <a:p>
            <a:r>
              <a:rPr lang="hr-BA" dirty="0" smtClean="0"/>
              <a:t>1st </a:t>
            </a:r>
            <a:r>
              <a:rPr lang="hr-BA" dirty="0" err="1" smtClean="0"/>
              <a:t>International</a:t>
            </a:r>
            <a:r>
              <a:rPr lang="hr-BA" dirty="0" smtClean="0"/>
              <a:t> </a:t>
            </a:r>
            <a:r>
              <a:rPr lang="hr-BA" dirty="0" err="1" smtClean="0"/>
              <a:t>Yoga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Ayurveda</a:t>
            </a:r>
            <a:r>
              <a:rPr lang="hr-BA" dirty="0" smtClean="0"/>
              <a:t> </a:t>
            </a:r>
            <a:r>
              <a:rPr lang="hr-BA" dirty="0" err="1" smtClean="0"/>
              <a:t>conference</a:t>
            </a:r>
            <a:r>
              <a:rPr lang="hr-BA" dirty="0" smtClean="0"/>
              <a:t>, Zagreb</a:t>
            </a:r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4104456"/>
          </a:xfrm>
        </p:spPr>
        <p:txBody>
          <a:bodyPr>
            <a:noAutofit/>
          </a:bodyPr>
          <a:lstStyle/>
          <a:p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AYURVEDA AND SPECIAL NEEDS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food</a:t>
            </a:r>
            <a:r>
              <a:rPr lang="hr-BA" sz="3200" dirty="0" smtClean="0"/>
              <a:t> – </a:t>
            </a:r>
            <a:r>
              <a:rPr lang="hr-BA" sz="3200" dirty="0" err="1" smtClean="0"/>
              <a:t>you</a:t>
            </a:r>
            <a:r>
              <a:rPr lang="hr-BA" sz="3200" dirty="0" smtClean="0"/>
              <a:t> are </a:t>
            </a:r>
            <a:r>
              <a:rPr lang="hr-BA" sz="3200" dirty="0" err="1" smtClean="0"/>
              <a:t>what</a:t>
            </a:r>
            <a:r>
              <a:rPr lang="hr-BA" sz="3200" dirty="0" smtClean="0"/>
              <a:t> </a:t>
            </a:r>
            <a:r>
              <a:rPr lang="hr-BA" sz="3200" dirty="0" err="1" smtClean="0"/>
              <a:t>you</a:t>
            </a:r>
            <a:r>
              <a:rPr lang="hr-BA" sz="3200" dirty="0" smtClean="0"/>
              <a:t> </a:t>
            </a:r>
            <a:r>
              <a:rPr lang="hr-BA" sz="3200" dirty="0" err="1" smtClean="0"/>
              <a:t>can</a:t>
            </a:r>
            <a:r>
              <a:rPr lang="hr-BA" sz="3200" dirty="0" smtClean="0"/>
              <a:t> </a:t>
            </a:r>
            <a:r>
              <a:rPr lang="hr-BA" sz="3200" dirty="0" err="1" smtClean="0"/>
              <a:t>digest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habits</a:t>
            </a:r>
            <a:r>
              <a:rPr lang="hr-BA" sz="3200" dirty="0" smtClean="0"/>
              <a:t> – </a:t>
            </a:r>
            <a:r>
              <a:rPr lang="hr-BA" sz="3200" dirty="0" err="1" smtClean="0"/>
              <a:t>daily</a:t>
            </a:r>
            <a:r>
              <a:rPr lang="hr-BA" sz="3200" dirty="0" smtClean="0"/>
              <a:t>, </a:t>
            </a:r>
            <a:r>
              <a:rPr lang="hr-BA" sz="3200" dirty="0" err="1" smtClean="0"/>
              <a:t>seasonal</a:t>
            </a:r>
            <a:r>
              <a:rPr lang="hr-BA" sz="3200" dirty="0" smtClean="0"/>
              <a:t> </a:t>
            </a:r>
            <a:r>
              <a:rPr lang="hr-BA" sz="3200" dirty="0" err="1" smtClean="0"/>
              <a:t>and</a:t>
            </a:r>
            <a:r>
              <a:rPr lang="hr-BA" sz="3200" dirty="0" smtClean="0"/>
              <a:t> age </a:t>
            </a:r>
            <a:r>
              <a:rPr lang="hr-BA" sz="3200" dirty="0" err="1" smtClean="0"/>
              <a:t>routine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 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352928" cy="478904"/>
          </a:xfrm>
        </p:spPr>
        <p:txBody>
          <a:bodyPr>
            <a:normAutofit fontScale="40000" lnSpcReduction="20000"/>
          </a:bodyPr>
          <a:lstStyle/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r>
              <a:rPr lang="hr-BA" dirty="0" smtClean="0"/>
              <a:t>  </a:t>
            </a:r>
          </a:p>
          <a:p>
            <a:r>
              <a:rPr lang="hr-BA" dirty="0" smtClean="0"/>
              <a:t>1st </a:t>
            </a:r>
            <a:r>
              <a:rPr lang="hr-BA" dirty="0" err="1" smtClean="0"/>
              <a:t>International</a:t>
            </a:r>
            <a:r>
              <a:rPr lang="hr-BA" dirty="0" smtClean="0"/>
              <a:t> </a:t>
            </a:r>
            <a:r>
              <a:rPr lang="hr-BA" dirty="0" err="1" smtClean="0"/>
              <a:t>Yoga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Ayurveda</a:t>
            </a:r>
            <a:r>
              <a:rPr lang="hr-BA" dirty="0" smtClean="0"/>
              <a:t> </a:t>
            </a:r>
            <a:r>
              <a:rPr lang="hr-BA" dirty="0" err="1" smtClean="0"/>
              <a:t>conference</a:t>
            </a:r>
            <a:r>
              <a:rPr lang="hr-BA" dirty="0" smtClean="0"/>
              <a:t>, Zagreb</a:t>
            </a:r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4104456"/>
          </a:xfrm>
        </p:spPr>
        <p:txBody>
          <a:bodyPr>
            <a:noAutofit/>
          </a:bodyPr>
          <a:lstStyle/>
          <a:p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YOGA AND SPECIAL NEEDS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mantra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pranayama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nethra</a:t>
            </a:r>
            <a:r>
              <a:rPr lang="hr-BA" sz="3200" dirty="0" smtClean="0"/>
              <a:t> </a:t>
            </a:r>
            <a:r>
              <a:rPr lang="hr-BA" sz="3200" dirty="0" err="1" smtClean="0"/>
              <a:t>vyayama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asana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nidra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 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352928" cy="478904"/>
          </a:xfrm>
        </p:spPr>
        <p:txBody>
          <a:bodyPr>
            <a:normAutofit fontScale="40000" lnSpcReduction="20000"/>
          </a:bodyPr>
          <a:lstStyle/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r>
              <a:rPr lang="hr-BA" dirty="0" smtClean="0"/>
              <a:t>  </a:t>
            </a:r>
          </a:p>
          <a:p>
            <a:r>
              <a:rPr lang="hr-BA" dirty="0" smtClean="0"/>
              <a:t>1st </a:t>
            </a:r>
            <a:r>
              <a:rPr lang="hr-BA" dirty="0" err="1" smtClean="0"/>
              <a:t>International</a:t>
            </a:r>
            <a:r>
              <a:rPr lang="hr-BA" dirty="0" smtClean="0"/>
              <a:t> </a:t>
            </a:r>
            <a:r>
              <a:rPr lang="hr-BA" dirty="0" err="1" smtClean="0"/>
              <a:t>Yoga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Ayurveda</a:t>
            </a:r>
            <a:r>
              <a:rPr lang="hr-BA" dirty="0" smtClean="0"/>
              <a:t> </a:t>
            </a:r>
            <a:r>
              <a:rPr lang="hr-BA" dirty="0" err="1" smtClean="0"/>
              <a:t>conference</a:t>
            </a:r>
            <a:r>
              <a:rPr lang="hr-BA" dirty="0" smtClean="0"/>
              <a:t>, Zagreb</a:t>
            </a:r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4104456"/>
          </a:xfrm>
        </p:spPr>
        <p:txBody>
          <a:bodyPr>
            <a:noAutofit/>
          </a:bodyPr>
          <a:lstStyle/>
          <a:p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YOGA </a:t>
            </a:r>
            <a:r>
              <a:rPr lang="hr-BA" sz="4200" dirty="0" err="1" smtClean="0"/>
              <a:t>and</a:t>
            </a:r>
            <a:r>
              <a:rPr lang="hr-BA" sz="4200" dirty="0" smtClean="0"/>
              <a:t> AYURVEDA </a:t>
            </a:r>
            <a:r>
              <a:rPr lang="hr-BA" sz="4200" dirty="0" err="1" smtClean="0"/>
              <a:t>and</a:t>
            </a:r>
            <a:r>
              <a:rPr lang="hr-BA" sz="4200" dirty="0" smtClean="0"/>
              <a:t> AUTISM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relation</a:t>
            </a:r>
            <a:r>
              <a:rPr lang="hr-BA" sz="3200" dirty="0" smtClean="0"/>
              <a:t> </a:t>
            </a:r>
            <a:r>
              <a:rPr lang="hr-BA" sz="3200" dirty="0" err="1" smtClean="0"/>
              <a:t>between</a:t>
            </a:r>
            <a:r>
              <a:rPr lang="hr-BA" sz="3200" dirty="0" smtClean="0"/>
              <a:t> </a:t>
            </a:r>
            <a:r>
              <a:rPr lang="hr-BA" sz="3200" dirty="0" err="1" smtClean="0"/>
              <a:t>the</a:t>
            </a:r>
            <a:r>
              <a:rPr lang="hr-BA" sz="3200" dirty="0" smtClean="0"/>
              <a:t> </a:t>
            </a:r>
            <a:r>
              <a:rPr lang="hr-BA" sz="3200" dirty="0" err="1" smtClean="0"/>
              <a:t>gut</a:t>
            </a:r>
            <a:r>
              <a:rPr lang="hr-BA" sz="3200" dirty="0" smtClean="0"/>
              <a:t> </a:t>
            </a:r>
            <a:r>
              <a:rPr lang="hr-BA" sz="3200" dirty="0" err="1" smtClean="0"/>
              <a:t>and</a:t>
            </a:r>
            <a:r>
              <a:rPr lang="hr-BA" sz="3200" dirty="0" smtClean="0"/>
              <a:t> </a:t>
            </a:r>
            <a:r>
              <a:rPr lang="hr-BA" sz="3200" dirty="0" err="1" smtClean="0"/>
              <a:t>the</a:t>
            </a:r>
            <a:r>
              <a:rPr lang="hr-BA" sz="3200" dirty="0" smtClean="0"/>
              <a:t> </a:t>
            </a:r>
            <a:r>
              <a:rPr lang="hr-BA" sz="3200" dirty="0" err="1" smtClean="0"/>
              <a:t>brain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relation</a:t>
            </a:r>
            <a:r>
              <a:rPr lang="hr-BA" sz="3200" dirty="0" smtClean="0"/>
              <a:t> </a:t>
            </a:r>
            <a:r>
              <a:rPr lang="hr-BA" sz="3200" dirty="0" err="1" smtClean="0"/>
              <a:t>between</a:t>
            </a:r>
            <a:r>
              <a:rPr lang="hr-BA" sz="3200" dirty="0" smtClean="0"/>
              <a:t> </a:t>
            </a:r>
            <a:r>
              <a:rPr lang="hr-BA" sz="3200" dirty="0" err="1" smtClean="0"/>
              <a:t>the</a:t>
            </a:r>
            <a:r>
              <a:rPr lang="hr-BA" sz="3200" dirty="0" smtClean="0"/>
              <a:t> </a:t>
            </a:r>
            <a:r>
              <a:rPr lang="hr-BA" sz="3200" dirty="0" err="1" smtClean="0"/>
              <a:t>breath</a:t>
            </a:r>
            <a:r>
              <a:rPr lang="hr-BA" sz="3200" dirty="0" smtClean="0"/>
              <a:t> </a:t>
            </a:r>
            <a:r>
              <a:rPr lang="hr-BA" sz="3200" dirty="0" err="1" smtClean="0"/>
              <a:t>and</a:t>
            </a:r>
            <a:r>
              <a:rPr lang="hr-BA" sz="3200" dirty="0" smtClean="0"/>
              <a:t> </a:t>
            </a:r>
            <a:r>
              <a:rPr lang="hr-BA" sz="3200" dirty="0" err="1" smtClean="0"/>
              <a:t>the</a:t>
            </a:r>
            <a:r>
              <a:rPr lang="hr-BA" sz="3200" dirty="0" smtClean="0"/>
              <a:t> </a:t>
            </a:r>
            <a:r>
              <a:rPr lang="hr-BA" sz="3200" dirty="0" err="1" smtClean="0"/>
              <a:t>emotions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>*</a:t>
            </a:r>
            <a:r>
              <a:rPr lang="hr-BA" sz="3200" dirty="0" err="1" smtClean="0"/>
              <a:t>happy</a:t>
            </a:r>
            <a:r>
              <a:rPr lang="hr-BA" sz="3200" dirty="0" smtClean="0"/>
              <a:t> </a:t>
            </a:r>
            <a:r>
              <a:rPr lang="hr-BA" sz="3200" dirty="0" err="1" smtClean="0"/>
              <a:t>stomach</a:t>
            </a:r>
            <a:r>
              <a:rPr lang="hr-BA" sz="3200" dirty="0" smtClean="0"/>
              <a:t> – </a:t>
            </a:r>
            <a:r>
              <a:rPr lang="hr-BA" sz="3200" dirty="0" err="1" smtClean="0"/>
              <a:t>empowered</a:t>
            </a:r>
            <a:r>
              <a:rPr lang="hr-BA" sz="3200" dirty="0" smtClean="0"/>
              <a:t> </a:t>
            </a:r>
            <a:r>
              <a:rPr lang="hr-BA" sz="3200" dirty="0" err="1" smtClean="0"/>
              <a:t>individual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 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352928" cy="478904"/>
          </a:xfrm>
        </p:spPr>
        <p:txBody>
          <a:bodyPr>
            <a:normAutofit fontScale="40000" lnSpcReduction="20000"/>
          </a:bodyPr>
          <a:lstStyle/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r>
              <a:rPr lang="hr-BA" dirty="0" smtClean="0"/>
              <a:t>  </a:t>
            </a:r>
          </a:p>
          <a:p>
            <a:r>
              <a:rPr lang="hr-BA" dirty="0" smtClean="0"/>
              <a:t>1st </a:t>
            </a:r>
            <a:r>
              <a:rPr lang="hr-BA" dirty="0" err="1" smtClean="0"/>
              <a:t>International</a:t>
            </a:r>
            <a:r>
              <a:rPr lang="hr-BA" dirty="0" smtClean="0"/>
              <a:t> </a:t>
            </a:r>
            <a:r>
              <a:rPr lang="hr-BA" dirty="0" err="1" smtClean="0"/>
              <a:t>Yoga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Ayurveda</a:t>
            </a:r>
            <a:r>
              <a:rPr lang="hr-BA" dirty="0" smtClean="0"/>
              <a:t> </a:t>
            </a:r>
            <a:r>
              <a:rPr lang="hr-BA" dirty="0" err="1" smtClean="0"/>
              <a:t>conference</a:t>
            </a:r>
            <a:r>
              <a:rPr lang="hr-BA" dirty="0" smtClean="0"/>
              <a:t>, Zagreb</a:t>
            </a:r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4104456"/>
          </a:xfrm>
        </p:spPr>
        <p:txBody>
          <a:bodyPr>
            <a:noAutofit/>
          </a:bodyPr>
          <a:lstStyle/>
          <a:p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err="1" smtClean="0"/>
              <a:t>Thank</a:t>
            </a:r>
            <a:r>
              <a:rPr lang="hr-BA" sz="4200" dirty="0" smtClean="0"/>
              <a:t> </a:t>
            </a:r>
            <a:r>
              <a:rPr lang="hr-BA" sz="4200" dirty="0" err="1" smtClean="0"/>
              <a:t>you</a:t>
            </a:r>
            <a:r>
              <a:rPr lang="hr-BA" sz="4200" dirty="0" smtClean="0"/>
              <a:t> </a:t>
            </a:r>
            <a:r>
              <a:rPr lang="hr-BA" sz="4200" dirty="0" err="1" smtClean="0"/>
              <a:t>and</a:t>
            </a:r>
            <a:r>
              <a:rPr lang="hr-BA" sz="4200" dirty="0" smtClean="0"/>
              <a:t> all </a:t>
            </a:r>
            <a:r>
              <a:rPr lang="hr-BA" sz="4200" dirty="0" err="1" smtClean="0"/>
              <a:t>the</a:t>
            </a:r>
            <a:r>
              <a:rPr lang="hr-BA" sz="4200" dirty="0" smtClean="0"/>
              <a:t> best.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 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352928" cy="478904"/>
          </a:xfrm>
        </p:spPr>
        <p:txBody>
          <a:bodyPr>
            <a:normAutofit fontScale="40000" lnSpcReduction="20000"/>
          </a:bodyPr>
          <a:lstStyle/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r>
              <a:rPr lang="hr-BA" dirty="0" smtClean="0"/>
              <a:t>  </a:t>
            </a:r>
          </a:p>
          <a:p>
            <a:r>
              <a:rPr lang="hr-BA" dirty="0" smtClean="0"/>
              <a:t>1st </a:t>
            </a:r>
            <a:r>
              <a:rPr lang="hr-BA" dirty="0" err="1" smtClean="0"/>
              <a:t>International</a:t>
            </a:r>
            <a:r>
              <a:rPr lang="hr-BA" dirty="0" smtClean="0"/>
              <a:t> </a:t>
            </a:r>
            <a:r>
              <a:rPr lang="hr-BA" dirty="0" err="1" smtClean="0"/>
              <a:t>Yoga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Ayurveda</a:t>
            </a:r>
            <a:r>
              <a:rPr lang="hr-BA" dirty="0" smtClean="0"/>
              <a:t> </a:t>
            </a:r>
            <a:r>
              <a:rPr lang="hr-BA" dirty="0" err="1" smtClean="0"/>
              <a:t>conference</a:t>
            </a:r>
            <a:r>
              <a:rPr lang="hr-BA" dirty="0" smtClean="0"/>
              <a:t>, Zagreb</a:t>
            </a:r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4104456"/>
          </a:xfrm>
        </p:spPr>
        <p:txBody>
          <a:bodyPr>
            <a:noAutofit/>
          </a:bodyPr>
          <a:lstStyle/>
          <a:p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3200" dirty="0" err="1" smtClean="0"/>
              <a:t>Any</a:t>
            </a:r>
            <a:r>
              <a:rPr lang="hr-BA" sz="3200" dirty="0" smtClean="0"/>
              <a:t> </a:t>
            </a:r>
            <a:r>
              <a:rPr lang="hr-BA" sz="3200" dirty="0" err="1" smtClean="0"/>
              <a:t>questions</a:t>
            </a:r>
            <a:r>
              <a:rPr lang="hr-BA" sz="3200" dirty="0" smtClean="0"/>
              <a:t> </a:t>
            </a:r>
            <a:r>
              <a:rPr lang="hr-BA" sz="3200" dirty="0" err="1" smtClean="0"/>
              <a:t>regarding</a:t>
            </a:r>
            <a:r>
              <a:rPr lang="hr-BA" sz="3200" dirty="0" smtClean="0"/>
              <a:t> how to </a:t>
            </a:r>
            <a:r>
              <a:rPr lang="hr-BA" sz="3200" dirty="0" err="1" smtClean="0"/>
              <a:t>help</a:t>
            </a:r>
            <a:r>
              <a:rPr lang="hr-BA" sz="3200" dirty="0" smtClean="0"/>
              <a:t> </a:t>
            </a:r>
            <a:r>
              <a:rPr lang="hr-BA" sz="3200" dirty="0" err="1" smtClean="0"/>
              <a:t>your</a:t>
            </a:r>
            <a:r>
              <a:rPr lang="hr-BA" sz="3200" dirty="0" smtClean="0"/>
              <a:t> </a:t>
            </a:r>
            <a:r>
              <a:rPr lang="hr-BA" sz="3200" dirty="0" err="1" smtClean="0"/>
              <a:t>child</a:t>
            </a:r>
            <a:r>
              <a:rPr lang="hr-BA" sz="3200" dirty="0" smtClean="0"/>
              <a:t> </a:t>
            </a:r>
            <a:r>
              <a:rPr lang="hr-BA" sz="3200" dirty="0" err="1" smtClean="0"/>
              <a:t>with</a:t>
            </a:r>
            <a:r>
              <a:rPr lang="hr-BA" sz="3200" dirty="0" smtClean="0"/>
              <a:t> </a:t>
            </a:r>
            <a:r>
              <a:rPr lang="hr-BA" sz="3200" dirty="0" err="1" smtClean="0"/>
              <a:t>special</a:t>
            </a:r>
            <a:r>
              <a:rPr lang="hr-BA" sz="3200" dirty="0" smtClean="0"/>
              <a:t> </a:t>
            </a:r>
            <a:r>
              <a:rPr lang="hr-BA" sz="3200" dirty="0" err="1" smtClean="0"/>
              <a:t>needs</a:t>
            </a:r>
            <a:r>
              <a:rPr lang="hr-BA" sz="3200" dirty="0" smtClean="0"/>
              <a:t> </a:t>
            </a:r>
            <a:r>
              <a:rPr lang="hr-BA" sz="3200" dirty="0" err="1" smtClean="0"/>
              <a:t>by</a:t>
            </a:r>
            <a:r>
              <a:rPr lang="hr-BA" sz="3200" dirty="0" smtClean="0"/>
              <a:t> </a:t>
            </a:r>
            <a:r>
              <a:rPr lang="hr-BA" sz="3200" dirty="0" err="1" smtClean="0"/>
              <a:t>applying</a:t>
            </a:r>
            <a:r>
              <a:rPr lang="hr-BA" sz="3200" dirty="0" smtClean="0"/>
              <a:t> </a:t>
            </a:r>
            <a:r>
              <a:rPr lang="hr-BA" sz="3200" dirty="0" err="1" smtClean="0"/>
              <a:t>yoga</a:t>
            </a:r>
            <a:r>
              <a:rPr lang="hr-BA" sz="3200" dirty="0" smtClean="0"/>
              <a:t> </a:t>
            </a:r>
            <a:r>
              <a:rPr lang="hr-BA" sz="3200" dirty="0" err="1" smtClean="0"/>
              <a:t>and</a:t>
            </a:r>
            <a:r>
              <a:rPr lang="hr-BA" sz="3200" dirty="0" smtClean="0"/>
              <a:t> </a:t>
            </a:r>
            <a:r>
              <a:rPr lang="hr-BA" sz="3200" dirty="0" err="1" smtClean="0"/>
              <a:t>ayurveda</a:t>
            </a:r>
            <a:r>
              <a:rPr lang="hr-BA" sz="3200" dirty="0" smtClean="0"/>
              <a:t> as a </a:t>
            </a:r>
            <a:r>
              <a:rPr lang="hr-BA" sz="3200" dirty="0" err="1" smtClean="0"/>
              <a:t>therapy</a:t>
            </a:r>
            <a:r>
              <a:rPr lang="hr-BA" sz="3200" dirty="0" smtClean="0"/>
              <a:t> </a:t>
            </a:r>
            <a:r>
              <a:rPr lang="hr-BA" sz="3200" dirty="0" err="1" smtClean="0"/>
              <a:t>and</a:t>
            </a:r>
            <a:r>
              <a:rPr lang="hr-BA" sz="3200" dirty="0" smtClean="0"/>
              <a:t> as a </a:t>
            </a:r>
            <a:r>
              <a:rPr lang="hr-BA" sz="3200" dirty="0" err="1" smtClean="0"/>
              <a:t>way</a:t>
            </a:r>
            <a:r>
              <a:rPr lang="hr-BA" sz="3200" dirty="0" smtClean="0"/>
              <a:t> </a:t>
            </a:r>
            <a:r>
              <a:rPr lang="hr-BA" sz="3200" dirty="0" err="1" smtClean="0"/>
              <a:t>of</a:t>
            </a:r>
            <a:r>
              <a:rPr lang="hr-BA" sz="3200" dirty="0" smtClean="0"/>
              <a:t> </a:t>
            </a:r>
            <a:r>
              <a:rPr lang="hr-BA" sz="3200" dirty="0" err="1" smtClean="0"/>
              <a:t>living</a:t>
            </a:r>
            <a:r>
              <a:rPr lang="hr-BA" sz="3200" dirty="0" smtClean="0"/>
              <a:t>, </a:t>
            </a:r>
            <a:r>
              <a:rPr lang="hr-BA" sz="3200" dirty="0" err="1" smtClean="0"/>
              <a:t>please</a:t>
            </a:r>
            <a:r>
              <a:rPr lang="hr-BA" sz="3200" dirty="0" smtClean="0"/>
              <a:t> </a:t>
            </a:r>
            <a:r>
              <a:rPr lang="hr-BA" sz="3200" dirty="0" err="1" smtClean="0"/>
              <a:t>send</a:t>
            </a:r>
            <a:r>
              <a:rPr lang="hr-BA" sz="3200" dirty="0" smtClean="0"/>
              <a:t> </a:t>
            </a:r>
            <a:r>
              <a:rPr lang="hr-BA" sz="3200" dirty="0" err="1" smtClean="0"/>
              <a:t>an</a:t>
            </a:r>
            <a:r>
              <a:rPr lang="hr-BA" sz="3200" dirty="0" smtClean="0"/>
              <a:t> </a:t>
            </a:r>
            <a:r>
              <a:rPr lang="hr-BA" sz="3200" dirty="0" err="1" smtClean="0"/>
              <a:t>email</a:t>
            </a:r>
            <a:r>
              <a:rPr lang="hr-BA" sz="3200" dirty="0" smtClean="0"/>
              <a:t> at:</a:t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err="1" smtClean="0"/>
              <a:t>gitazenspace</a:t>
            </a:r>
            <a:r>
              <a:rPr lang="hr-BA" sz="4200" dirty="0" smtClean="0"/>
              <a:t>@</a:t>
            </a:r>
            <a:r>
              <a:rPr lang="hr-BA" sz="4200" dirty="0" err="1" smtClean="0"/>
              <a:t>gmail.com</a:t>
            </a: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3200" dirty="0" smtClean="0"/>
              <a:t/>
            </a:r>
            <a:br>
              <a:rPr lang="hr-BA" sz="3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r>
              <a:rPr lang="hr-BA" sz="4200" dirty="0" smtClean="0"/>
              <a:t> </a:t>
            </a:r>
            <a:br>
              <a:rPr lang="hr-BA" sz="4200" dirty="0" smtClean="0"/>
            </a:br>
            <a:r>
              <a:rPr lang="hr-BA" sz="4200" dirty="0" smtClean="0"/>
              <a:t/>
            </a:r>
            <a:br>
              <a:rPr lang="hr-BA" sz="4200" dirty="0" smtClean="0"/>
            </a:br>
            <a:endParaRPr lang="hr-BA" sz="4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352928" cy="478904"/>
          </a:xfrm>
        </p:spPr>
        <p:txBody>
          <a:bodyPr>
            <a:normAutofit fontScale="40000" lnSpcReduction="20000"/>
          </a:bodyPr>
          <a:lstStyle/>
          <a:p>
            <a:r>
              <a:rPr lang="hr-BA" dirty="0" err="1" smtClean="0"/>
              <a:t>GitaZen</a:t>
            </a:r>
            <a:r>
              <a:rPr lang="hr-BA" dirty="0" smtClean="0"/>
              <a:t> </a:t>
            </a:r>
            <a:r>
              <a:rPr lang="hr-BA" dirty="0" err="1" smtClean="0"/>
              <a:t>holistic</a:t>
            </a:r>
            <a:r>
              <a:rPr lang="hr-BA" dirty="0" smtClean="0"/>
              <a:t> </a:t>
            </a:r>
            <a:r>
              <a:rPr lang="hr-BA" dirty="0" err="1" smtClean="0"/>
              <a:t>center</a:t>
            </a:r>
            <a:r>
              <a:rPr lang="hr-BA" dirty="0" smtClean="0"/>
              <a:t>  </a:t>
            </a:r>
          </a:p>
          <a:p>
            <a:r>
              <a:rPr lang="hr-BA" dirty="0" smtClean="0"/>
              <a:t>1st </a:t>
            </a:r>
            <a:r>
              <a:rPr lang="hr-BA" dirty="0" err="1" smtClean="0"/>
              <a:t>International</a:t>
            </a:r>
            <a:r>
              <a:rPr lang="hr-BA" dirty="0" smtClean="0"/>
              <a:t> </a:t>
            </a:r>
            <a:r>
              <a:rPr lang="hr-BA" dirty="0" err="1" smtClean="0"/>
              <a:t>Yoga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Ayurveda</a:t>
            </a:r>
            <a:r>
              <a:rPr lang="hr-BA" dirty="0" smtClean="0"/>
              <a:t> </a:t>
            </a:r>
            <a:r>
              <a:rPr lang="hr-BA" dirty="0" err="1" smtClean="0"/>
              <a:t>conference</a:t>
            </a:r>
            <a:r>
              <a:rPr lang="hr-BA" dirty="0" smtClean="0"/>
              <a:t>, Zagreb</a:t>
            </a:r>
            <a:endParaRPr lang="hr-BA" dirty="0"/>
          </a:p>
        </p:txBody>
      </p:sp>
      <p:pic>
        <p:nvPicPr>
          <p:cNvPr id="1026" name="Picture 2" descr="C:\Users\begovic\Desktop\SVE I SVAŠTA\novi gitazen logotip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675407" cy="84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79</Words>
  <Application>Microsoft Office PowerPoint</Application>
  <PresentationFormat>Prikaz na zaslonu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IMPORTANCE OF  AYURVEDA AND YOGA THERAPY FOR CHILDREN WITH SPECIAL NEEDS</vt:lpstr>
      <vt:lpstr>   LIFE SPAN vs. QUALITY OF LIFE  *can life span and quality of life go along  *what is our priority nowadays      </vt:lpstr>
      <vt:lpstr>   AYURVEDA AND SPECIAL NEEDS  *food – you are what you can digest  *habits – daily, seasonal and age routine      </vt:lpstr>
      <vt:lpstr>    YOGA AND SPECIAL NEEDS  *mantra *pranayama *nethra vyayama *asana *nidra      </vt:lpstr>
      <vt:lpstr>     YOGA and AYURVEDA and AUTISM  *relation between the gut and the brain  *relation between the breath and the emotions  *happy stomach – empowered individual       </vt:lpstr>
      <vt:lpstr> Thank you and all the best.      </vt:lpstr>
      <vt:lpstr>     Any questions regarding how to help your child with special needs by applying yoga and ayurveda as a therapy and as a way of living, please send an email at:  gitazenspace@gmail.com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 AYURVEDA AND YOGA THERAPY FOR CHILDREN WITH SPECIAL NEEDS</dc:title>
  <dc:creator>begovic</dc:creator>
  <cp:lastModifiedBy>begovic</cp:lastModifiedBy>
  <cp:revision>2</cp:revision>
  <dcterms:created xsi:type="dcterms:W3CDTF">2021-09-27T12:30:29Z</dcterms:created>
  <dcterms:modified xsi:type="dcterms:W3CDTF">2021-09-28T10:00:02Z</dcterms:modified>
</cp:coreProperties>
</file>