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3" roundtripDataSignature="AMtx7mj53cpzq6uqq1Wo7CErCIl3yvy8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customschemas.google.com/relationships/presentationmetadata" Target="metadata"/><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 name="Google Shape;5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 name="Google Shape;67;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 name="Google Shape;7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tx">
  <p:cSld name="TITLE_AND_BODY">
    <p:spTree>
      <p:nvGrpSpPr>
        <p:cNvPr id="10" name="Shape 10"/>
        <p:cNvGrpSpPr/>
        <p:nvPr/>
      </p:nvGrpSpPr>
      <p:grpSpPr>
        <a:xfrm>
          <a:off x="0" y="0"/>
          <a:ext cx="0" cy="0"/>
          <a:chOff x="0" y="0"/>
          <a:chExt cx="0" cy="0"/>
        </a:xfrm>
      </p:grpSpPr>
      <p:sp>
        <p:nvSpPr>
          <p:cNvPr id="11" name="Google Shape;11;p30"/>
          <p:cNvSpPr txBox="1"/>
          <p:nvPr>
            <p:ph type="title"/>
          </p:nvPr>
        </p:nvSpPr>
        <p:spPr>
          <a:xfrm>
            <a:off x="1066800" y="2821837"/>
            <a:ext cx="6255488" cy="1362080"/>
          </a:xfrm>
          <a:prstGeom prst="rect">
            <a:avLst/>
          </a:prstGeom>
          <a:noFill/>
          <a:ln>
            <a:noFill/>
          </a:ln>
        </p:spPr>
        <p:txBody>
          <a:bodyPr anchorCtr="0" anchor="t" bIns="0" lIns="0" spcFirstLastPara="1" rIns="0" wrap="square" tIns="0">
            <a:normAutofit/>
          </a:bodyPr>
          <a:lstStyle>
            <a:lvl1pPr lvl="0" algn="r">
              <a:lnSpc>
                <a:spcPct val="100000"/>
              </a:lnSpc>
              <a:spcBef>
                <a:spcPts val="0"/>
              </a:spcBef>
              <a:spcAft>
                <a:spcPts val="0"/>
              </a:spcAft>
              <a:buClr>
                <a:srgbClr val="ECF0EC"/>
              </a:buClr>
              <a:buSzPts val="4200"/>
              <a:buFont typeface="Calibri"/>
              <a:buNone/>
              <a:defRPr sz="4200"/>
            </a:lvl1pPr>
            <a:lvl2pPr lvl="1" algn="l">
              <a:lnSpc>
                <a:spcPct val="100000"/>
              </a:lnSpc>
              <a:spcBef>
                <a:spcPts val="0"/>
              </a:spcBef>
              <a:spcAft>
                <a:spcPts val="0"/>
              </a:spcAft>
              <a:buClr>
                <a:srgbClr val="ECF0EC"/>
              </a:buClr>
              <a:buSzPts val="1800"/>
              <a:buNone/>
              <a:defRPr/>
            </a:lvl2pPr>
            <a:lvl3pPr lvl="2" algn="l">
              <a:lnSpc>
                <a:spcPct val="100000"/>
              </a:lnSpc>
              <a:spcBef>
                <a:spcPts val="0"/>
              </a:spcBef>
              <a:spcAft>
                <a:spcPts val="0"/>
              </a:spcAft>
              <a:buClr>
                <a:srgbClr val="ECF0EC"/>
              </a:buClr>
              <a:buSzPts val="1800"/>
              <a:buNone/>
              <a:defRPr/>
            </a:lvl3pPr>
            <a:lvl4pPr lvl="3" algn="l">
              <a:lnSpc>
                <a:spcPct val="100000"/>
              </a:lnSpc>
              <a:spcBef>
                <a:spcPts val="0"/>
              </a:spcBef>
              <a:spcAft>
                <a:spcPts val="0"/>
              </a:spcAft>
              <a:buClr>
                <a:srgbClr val="ECF0EC"/>
              </a:buClr>
              <a:buSzPts val="1800"/>
              <a:buNone/>
              <a:defRPr/>
            </a:lvl4pPr>
            <a:lvl5pPr lvl="4" algn="l">
              <a:lnSpc>
                <a:spcPct val="100000"/>
              </a:lnSpc>
              <a:spcBef>
                <a:spcPts val="0"/>
              </a:spcBef>
              <a:spcAft>
                <a:spcPts val="0"/>
              </a:spcAft>
              <a:buClr>
                <a:srgbClr val="ECF0EC"/>
              </a:buClr>
              <a:buSzPts val="1800"/>
              <a:buNone/>
              <a:defRPr/>
            </a:lvl5pPr>
            <a:lvl6pPr lvl="5" algn="l">
              <a:lnSpc>
                <a:spcPct val="100000"/>
              </a:lnSpc>
              <a:spcBef>
                <a:spcPts val="0"/>
              </a:spcBef>
              <a:spcAft>
                <a:spcPts val="0"/>
              </a:spcAft>
              <a:buClr>
                <a:srgbClr val="ECF0EC"/>
              </a:buClr>
              <a:buSzPts val="1800"/>
              <a:buNone/>
              <a:defRPr/>
            </a:lvl6pPr>
            <a:lvl7pPr lvl="6" algn="l">
              <a:lnSpc>
                <a:spcPct val="100000"/>
              </a:lnSpc>
              <a:spcBef>
                <a:spcPts val="0"/>
              </a:spcBef>
              <a:spcAft>
                <a:spcPts val="0"/>
              </a:spcAft>
              <a:buClr>
                <a:srgbClr val="ECF0EC"/>
              </a:buClr>
              <a:buSzPts val="1800"/>
              <a:buNone/>
              <a:defRPr/>
            </a:lvl7pPr>
            <a:lvl8pPr lvl="7" algn="l">
              <a:lnSpc>
                <a:spcPct val="100000"/>
              </a:lnSpc>
              <a:spcBef>
                <a:spcPts val="0"/>
              </a:spcBef>
              <a:spcAft>
                <a:spcPts val="0"/>
              </a:spcAft>
              <a:buClr>
                <a:srgbClr val="ECF0EC"/>
              </a:buClr>
              <a:buSzPts val="1800"/>
              <a:buNone/>
              <a:defRPr/>
            </a:lvl8pPr>
            <a:lvl9pPr lvl="8" algn="l">
              <a:lnSpc>
                <a:spcPct val="100000"/>
              </a:lnSpc>
              <a:spcBef>
                <a:spcPts val="0"/>
              </a:spcBef>
              <a:spcAft>
                <a:spcPts val="0"/>
              </a:spcAft>
              <a:buClr>
                <a:srgbClr val="ECF0EC"/>
              </a:buClr>
              <a:buSzPts val="1800"/>
              <a:buNone/>
              <a:defRPr/>
            </a:lvl9pPr>
          </a:lstStyle>
          <a:p/>
        </p:txBody>
      </p:sp>
      <p:sp>
        <p:nvSpPr>
          <p:cNvPr id="12" name="Google Shape;12;p30"/>
          <p:cNvSpPr txBox="1"/>
          <p:nvPr>
            <p:ph idx="1" type="body"/>
          </p:nvPr>
        </p:nvSpPr>
        <p:spPr>
          <a:xfrm>
            <a:off x="1066800" y="1905000"/>
            <a:ext cx="6255488" cy="743507"/>
          </a:xfrm>
          <a:prstGeom prst="rect">
            <a:avLst/>
          </a:prstGeom>
          <a:noFill/>
          <a:ln>
            <a:noFill/>
          </a:ln>
        </p:spPr>
        <p:txBody>
          <a:bodyPr anchorCtr="0" anchor="b" bIns="45700" lIns="45700" spcFirstLastPara="1" rIns="45700" wrap="square" tIns="45700">
            <a:normAutofit/>
          </a:bodyPr>
          <a:lstStyle>
            <a:lvl1pPr indent="-228600" lvl="0" marL="457200" algn="r">
              <a:lnSpc>
                <a:spcPct val="100000"/>
              </a:lnSpc>
              <a:spcBef>
                <a:spcPts val="600"/>
              </a:spcBef>
              <a:spcAft>
                <a:spcPts val="0"/>
              </a:spcAft>
              <a:buClr>
                <a:srgbClr val="000000"/>
              </a:buClr>
              <a:buSzPts val="2000"/>
              <a:buFont typeface="Calibri"/>
              <a:buNone/>
              <a:defRPr sz="2000"/>
            </a:lvl1pPr>
            <a:lvl2pPr indent="-228600" lvl="1" marL="914400" algn="r">
              <a:lnSpc>
                <a:spcPct val="100000"/>
              </a:lnSpc>
              <a:spcBef>
                <a:spcPts val="600"/>
              </a:spcBef>
              <a:spcAft>
                <a:spcPts val="0"/>
              </a:spcAft>
              <a:buClr>
                <a:srgbClr val="000000"/>
              </a:buClr>
              <a:buSzPts val="2000"/>
              <a:buFont typeface="Calibri"/>
              <a:buNone/>
              <a:defRPr sz="2000"/>
            </a:lvl2pPr>
            <a:lvl3pPr indent="-228600" lvl="2" marL="1371600" algn="r">
              <a:lnSpc>
                <a:spcPct val="100000"/>
              </a:lnSpc>
              <a:spcBef>
                <a:spcPts val="600"/>
              </a:spcBef>
              <a:spcAft>
                <a:spcPts val="0"/>
              </a:spcAft>
              <a:buClr>
                <a:srgbClr val="000000"/>
              </a:buClr>
              <a:buSzPts val="2000"/>
              <a:buFont typeface="Calibri"/>
              <a:buNone/>
              <a:defRPr sz="2000"/>
            </a:lvl3pPr>
            <a:lvl4pPr indent="-228600" lvl="3" marL="1828800" algn="r">
              <a:lnSpc>
                <a:spcPct val="100000"/>
              </a:lnSpc>
              <a:spcBef>
                <a:spcPts val="600"/>
              </a:spcBef>
              <a:spcAft>
                <a:spcPts val="0"/>
              </a:spcAft>
              <a:buClr>
                <a:srgbClr val="000000"/>
              </a:buClr>
              <a:buSzPts val="2000"/>
              <a:buFont typeface="Calibri"/>
              <a:buNone/>
              <a:defRPr sz="2000"/>
            </a:lvl4pPr>
            <a:lvl5pPr indent="-228600" lvl="4" marL="2286000" algn="r">
              <a:lnSpc>
                <a:spcPct val="100000"/>
              </a:lnSpc>
              <a:spcBef>
                <a:spcPts val="600"/>
              </a:spcBef>
              <a:spcAft>
                <a:spcPts val="0"/>
              </a:spcAft>
              <a:buClr>
                <a:srgbClr val="000000"/>
              </a:buClr>
              <a:buSzPts val="2000"/>
              <a:buFont typeface="Calibri"/>
              <a:buNone/>
              <a:defRPr sz="2000"/>
            </a:lvl5pPr>
            <a:lvl6pPr indent="-320039" lvl="5" marL="2743200" algn="l">
              <a:lnSpc>
                <a:spcPct val="100000"/>
              </a:lnSpc>
              <a:spcBef>
                <a:spcPts val="600"/>
              </a:spcBef>
              <a:spcAft>
                <a:spcPts val="0"/>
              </a:spcAft>
              <a:buSzPts val="1440"/>
              <a:buChar char="●"/>
              <a:defRPr/>
            </a:lvl6pPr>
            <a:lvl7pPr indent="-320039" lvl="6" marL="3200400" algn="l">
              <a:lnSpc>
                <a:spcPct val="100000"/>
              </a:lnSpc>
              <a:spcBef>
                <a:spcPts val="600"/>
              </a:spcBef>
              <a:spcAft>
                <a:spcPts val="0"/>
              </a:spcAft>
              <a:buSzPts val="144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sp>
        <p:nvSpPr>
          <p:cNvPr id="13" name="Google Shape;13;p30"/>
          <p:cNvSpPr txBox="1"/>
          <p:nvPr>
            <p:ph idx="12" type="sldNum"/>
          </p:nvPr>
        </p:nvSpPr>
        <p:spPr>
          <a:xfrm>
            <a:off x="7163066" y="6631314"/>
            <a:ext cx="159222" cy="152401"/>
          </a:xfrm>
          <a:prstGeom prst="rect">
            <a:avLst/>
          </a:prstGeom>
          <a:noFill/>
          <a:ln>
            <a:noFill/>
          </a:ln>
        </p:spPr>
        <p:txBody>
          <a:bodyPr anchorCtr="0" anchor="b" bIns="0" lIns="0" spcFirstLastPara="1" rIns="0" wrap="square" tIns="0">
            <a:spAutoFit/>
          </a:bodyPr>
          <a:lstStyle>
            <a:lvl1pPr indent="0" lvl="0"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1pPr>
            <a:lvl2pPr indent="0" lvl="1"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2pPr>
            <a:lvl3pPr indent="0" lvl="2"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3pPr>
            <a:lvl4pPr indent="0" lvl="3"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4pPr>
            <a:lvl5pPr indent="0" lvl="4"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5pPr>
            <a:lvl6pPr indent="0" lvl="5"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6pPr>
            <a:lvl7pPr indent="0" lvl="6"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7pPr>
            <a:lvl8pPr indent="0" lvl="7"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8pPr>
            <a:lvl9pPr indent="0" lvl="8"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p:cSld name="Заголовок и вертикальный текст">
    <p:spTree>
      <p:nvGrpSpPr>
        <p:cNvPr id="49" name="Shape 49"/>
        <p:cNvGrpSpPr/>
        <p:nvPr/>
      </p:nvGrpSpPr>
      <p:grpSpPr>
        <a:xfrm>
          <a:off x="0" y="0"/>
          <a:ext cx="0" cy="0"/>
          <a:chOff x="0" y="0"/>
          <a:chExt cx="0" cy="0"/>
        </a:xfrm>
      </p:grpSpPr>
      <p:sp>
        <p:nvSpPr>
          <p:cNvPr id="50" name="Google Shape;50;p39"/>
          <p:cNvSpPr txBox="1"/>
          <p:nvPr>
            <p:ph type="title"/>
          </p:nvPr>
        </p:nvSpPr>
        <p:spPr>
          <a:xfrm>
            <a:off x="457200" y="320040"/>
            <a:ext cx="7239000" cy="1143001"/>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rgbClr val="ECF0EC"/>
              </a:buClr>
              <a:buSzPts val="1800"/>
              <a:buNone/>
              <a:defRPr/>
            </a:lvl1pPr>
            <a:lvl2pPr lvl="1" algn="l">
              <a:lnSpc>
                <a:spcPct val="100000"/>
              </a:lnSpc>
              <a:spcBef>
                <a:spcPts val="0"/>
              </a:spcBef>
              <a:spcAft>
                <a:spcPts val="0"/>
              </a:spcAft>
              <a:buClr>
                <a:srgbClr val="ECF0EC"/>
              </a:buClr>
              <a:buSzPts val="1800"/>
              <a:buNone/>
              <a:defRPr/>
            </a:lvl2pPr>
            <a:lvl3pPr lvl="2" algn="l">
              <a:lnSpc>
                <a:spcPct val="100000"/>
              </a:lnSpc>
              <a:spcBef>
                <a:spcPts val="0"/>
              </a:spcBef>
              <a:spcAft>
                <a:spcPts val="0"/>
              </a:spcAft>
              <a:buClr>
                <a:srgbClr val="ECF0EC"/>
              </a:buClr>
              <a:buSzPts val="1800"/>
              <a:buNone/>
              <a:defRPr/>
            </a:lvl3pPr>
            <a:lvl4pPr lvl="3" algn="l">
              <a:lnSpc>
                <a:spcPct val="100000"/>
              </a:lnSpc>
              <a:spcBef>
                <a:spcPts val="0"/>
              </a:spcBef>
              <a:spcAft>
                <a:spcPts val="0"/>
              </a:spcAft>
              <a:buClr>
                <a:srgbClr val="ECF0EC"/>
              </a:buClr>
              <a:buSzPts val="1800"/>
              <a:buNone/>
              <a:defRPr/>
            </a:lvl4pPr>
            <a:lvl5pPr lvl="4" algn="l">
              <a:lnSpc>
                <a:spcPct val="100000"/>
              </a:lnSpc>
              <a:spcBef>
                <a:spcPts val="0"/>
              </a:spcBef>
              <a:spcAft>
                <a:spcPts val="0"/>
              </a:spcAft>
              <a:buClr>
                <a:srgbClr val="ECF0EC"/>
              </a:buClr>
              <a:buSzPts val="1800"/>
              <a:buNone/>
              <a:defRPr/>
            </a:lvl5pPr>
            <a:lvl6pPr lvl="5" algn="l">
              <a:lnSpc>
                <a:spcPct val="100000"/>
              </a:lnSpc>
              <a:spcBef>
                <a:spcPts val="0"/>
              </a:spcBef>
              <a:spcAft>
                <a:spcPts val="0"/>
              </a:spcAft>
              <a:buClr>
                <a:srgbClr val="ECF0EC"/>
              </a:buClr>
              <a:buSzPts val="1800"/>
              <a:buNone/>
              <a:defRPr/>
            </a:lvl6pPr>
            <a:lvl7pPr lvl="6" algn="l">
              <a:lnSpc>
                <a:spcPct val="100000"/>
              </a:lnSpc>
              <a:spcBef>
                <a:spcPts val="0"/>
              </a:spcBef>
              <a:spcAft>
                <a:spcPts val="0"/>
              </a:spcAft>
              <a:buClr>
                <a:srgbClr val="ECF0EC"/>
              </a:buClr>
              <a:buSzPts val="1800"/>
              <a:buNone/>
              <a:defRPr/>
            </a:lvl7pPr>
            <a:lvl8pPr lvl="7" algn="l">
              <a:lnSpc>
                <a:spcPct val="100000"/>
              </a:lnSpc>
              <a:spcBef>
                <a:spcPts val="0"/>
              </a:spcBef>
              <a:spcAft>
                <a:spcPts val="0"/>
              </a:spcAft>
              <a:buClr>
                <a:srgbClr val="ECF0EC"/>
              </a:buClr>
              <a:buSzPts val="1800"/>
              <a:buNone/>
              <a:defRPr/>
            </a:lvl8pPr>
            <a:lvl9pPr lvl="8" algn="l">
              <a:lnSpc>
                <a:spcPct val="100000"/>
              </a:lnSpc>
              <a:spcBef>
                <a:spcPts val="0"/>
              </a:spcBef>
              <a:spcAft>
                <a:spcPts val="0"/>
              </a:spcAft>
              <a:buClr>
                <a:srgbClr val="ECF0EC"/>
              </a:buClr>
              <a:buSzPts val="1800"/>
              <a:buNone/>
              <a:defRPr/>
            </a:lvl9pPr>
          </a:lstStyle>
          <a:p/>
        </p:txBody>
      </p:sp>
      <p:sp>
        <p:nvSpPr>
          <p:cNvPr id="51" name="Google Shape;51;p39"/>
          <p:cNvSpPr txBox="1"/>
          <p:nvPr>
            <p:ph idx="1" type="body"/>
          </p:nvPr>
        </p:nvSpPr>
        <p:spPr>
          <a:xfrm>
            <a:off x="457200" y="1609416"/>
            <a:ext cx="7239000" cy="4846321"/>
          </a:xfrm>
          <a:prstGeom prst="rect">
            <a:avLst/>
          </a:prstGeom>
          <a:noFill/>
          <a:ln>
            <a:noFill/>
          </a:ln>
        </p:spPr>
        <p:txBody>
          <a:bodyPr anchorCtr="0" anchor="t" bIns="45700" lIns="45700" spcFirstLastPara="1" rIns="45700" wrap="square" tIns="45700">
            <a:normAutofit/>
          </a:bodyPr>
          <a:lstStyle>
            <a:lvl1pPr indent="-312039" lvl="0" marL="457200" algn="l">
              <a:lnSpc>
                <a:spcPct val="100000"/>
              </a:lnSpc>
              <a:spcBef>
                <a:spcPts val="600"/>
              </a:spcBef>
              <a:spcAft>
                <a:spcPts val="0"/>
              </a:spcAft>
              <a:buSzPts val="1314"/>
              <a:buChar char="●"/>
              <a:defRPr/>
            </a:lvl1pPr>
            <a:lvl2pPr indent="-320040" lvl="1" marL="914400" algn="l">
              <a:lnSpc>
                <a:spcPct val="100000"/>
              </a:lnSpc>
              <a:spcBef>
                <a:spcPts val="600"/>
              </a:spcBef>
              <a:spcAft>
                <a:spcPts val="0"/>
              </a:spcAft>
              <a:buSzPts val="1440"/>
              <a:buChar char="●"/>
              <a:defRPr/>
            </a:lvl2pPr>
            <a:lvl3pPr indent="-297180" lvl="2" marL="1371600" algn="l">
              <a:lnSpc>
                <a:spcPct val="100000"/>
              </a:lnSpc>
              <a:spcBef>
                <a:spcPts val="600"/>
              </a:spcBef>
              <a:spcAft>
                <a:spcPts val="0"/>
              </a:spcAft>
              <a:buSzPts val="1080"/>
              <a:buChar char="●"/>
              <a:defRPr/>
            </a:lvl3pPr>
            <a:lvl4pPr indent="-320039" lvl="3" marL="1828800" algn="l">
              <a:lnSpc>
                <a:spcPct val="100000"/>
              </a:lnSpc>
              <a:spcBef>
                <a:spcPts val="600"/>
              </a:spcBef>
              <a:spcAft>
                <a:spcPts val="0"/>
              </a:spcAft>
              <a:buSzPts val="1440"/>
              <a:buChar char="●"/>
              <a:defRPr/>
            </a:lvl4pPr>
            <a:lvl5pPr indent="-308610" lvl="4" marL="2286000" algn="l">
              <a:lnSpc>
                <a:spcPct val="100000"/>
              </a:lnSpc>
              <a:spcBef>
                <a:spcPts val="600"/>
              </a:spcBef>
              <a:spcAft>
                <a:spcPts val="0"/>
              </a:spcAft>
              <a:buSzPts val="1260"/>
              <a:buChar char="●"/>
              <a:defRPr/>
            </a:lvl5pPr>
            <a:lvl6pPr indent="-320039" lvl="5" marL="2743200" algn="l">
              <a:lnSpc>
                <a:spcPct val="100000"/>
              </a:lnSpc>
              <a:spcBef>
                <a:spcPts val="600"/>
              </a:spcBef>
              <a:spcAft>
                <a:spcPts val="0"/>
              </a:spcAft>
              <a:buSzPts val="1440"/>
              <a:buChar char="●"/>
              <a:defRPr/>
            </a:lvl6pPr>
            <a:lvl7pPr indent="-320039" lvl="6" marL="3200400" algn="l">
              <a:lnSpc>
                <a:spcPct val="100000"/>
              </a:lnSpc>
              <a:spcBef>
                <a:spcPts val="600"/>
              </a:spcBef>
              <a:spcAft>
                <a:spcPts val="0"/>
              </a:spcAft>
              <a:buSzPts val="144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sp>
        <p:nvSpPr>
          <p:cNvPr id="52" name="Google Shape;52;p39"/>
          <p:cNvSpPr txBox="1"/>
          <p:nvPr>
            <p:ph idx="12" type="sldNum"/>
          </p:nvPr>
        </p:nvSpPr>
        <p:spPr>
          <a:xfrm>
            <a:off x="6680563" y="6632448"/>
            <a:ext cx="159222" cy="152401"/>
          </a:xfrm>
          <a:prstGeom prst="rect">
            <a:avLst/>
          </a:prstGeom>
          <a:noFill/>
          <a:ln>
            <a:noFill/>
          </a:ln>
        </p:spPr>
        <p:txBody>
          <a:bodyPr anchorCtr="0" anchor="b" bIns="0" lIns="0" spcFirstLastPara="1" rIns="0" wrap="square" tIns="0">
            <a:spAutoFit/>
          </a:bodyPr>
          <a:lstStyle>
            <a:lvl1pPr indent="0" lvl="0"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1pPr>
            <a:lvl2pPr indent="0" lvl="1"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2pPr>
            <a:lvl3pPr indent="0" lvl="2"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3pPr>
            <a:lvl4pPr indent="0" lvl="3"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4pPr>
            <a:lvl5pPr indent="0" lvl="4"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5pPr>
            <a:lvl6pPr indent="0" lvl="5"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6pPr>
            <a:lvl7pPr indent="0" lvl="6"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7pPr>
            <a:lvl8pPr indent="0" lvl="7"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8pPr>
            <a:lvl9pPr indent="0" lvl="8"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p:cSld name="Вертикальный заголовок и текст">
    <p:spTree>
      <p:nvGrpSpPr>
        <p:cNvPr id="53" name="Shape 53"/>
        <p:cNvGrpSpPr/>
        <p:nvPr/>
      </p:nvGrpSpPr>
      <p:grpSpPr>
        <a:xfrm>
          <a:off x="0" y="0"/>
          <a:ext cx="0" cy="0"/>
          <a:chOff x="0" y="0"/>
          <a:chExt cx="0" cy="0"/>
        </a:xfrm>
      </p:grpSpPr>
      <p:sp>
        <p:nvSpPr>
          <p:cNvPr id="54" name="Google Shape;54;p40"/>
          <p:cNvSpPr txBox="1"/>
          <p:nvPr>
            <p:ph type="title"/>
          </p:nvPr>
        </p:nvSpPr>
        <p:spPr>
          <a:xfrm>
            <a:off x="6553200" y="274954"/>
            <a:ext cx="1524000" cy="5851527"/>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rgbClr val="ECF0EC"/>
              </a:buClr>
              <a:buSzPts val="1800"/>
              <a:buNone/>
              <a:defRPr/>
            </a:lvl1pPr>
            <a:lvl2pPr lvl="1" algn="l">
              <a:lnSpc>
                <a:spcPct val="100000"/>
              </a:lnSpc>
              <a:spcBef>
                <a:spcPts val="0"/>
              </a:spcBef>
              <a:spcAft>
                <a:spcPts val="0"/>
              </a:spcAft>
              <a:buClr>
                <a:srgbClr val="ECF0EC"/>
              </a:buClr>
              <a:buSzPts val="1800"/>
              <a:buNone/>
              <a:defRPr/>
            </a:lvl2pPr>
            <a:lvl3pPr lvl="2" algn="l">
              <a:lnSpc>
                <a:spcPct val="100000"/>
              </a:lnSpc>
              <a:spcBef>
                <a:spcPts val="0"/>
              </a:spcBef>
              <a:spcAft>
                <a:spcPts val="0"/>
              </a:spcAft>
              <a:buClr>
                <a:srgbClr val="ECF0EC"/>
              </a:buClr>
              <a:buSzPts val="1800"/>
              <a:buNone/>
              <a:defRPr/>
            </a:lvl3pPr>
            <a:lvl4pPr lvl="3" algn="l">
              <a:lnSpc>
                <a:spcPct val="100000"/>
              </a:lnSpc>
              <a:spcBef>
                <a:spcPts val="0"/>
              </a:spcBef>
              <a:spcAft>
                <a:spcPts val="0"/>
              </a:spcAft>
              <a:buClr>
                <a:srgbClr val="ECF0EC"/>
              </a:buClr>
              <a:buSzPts val="1800"/>
              <a:buNone/>
              <a:defRPr/>
            </a:lvl4pPr>
            <a:lvl5pPr lvl="4" algn="l">
              <a:lnSpc>
                <a:spcPct val="100000"/>
              </a:lnSpc>
              <a:spcBef>
                <a:spcPts val="0"/>
              </a:spcBef>
              <a:spcAft>
                <a:spcPts val="0"/>
              </a:spcAft>
              <a:buClr>
                <a:srgbClr val="ECF0EC"/>
              </a:buClr>
              <a:buSzPts val="1800"/>
              <a:buNone/>
              <a:defRPr/>
            </a:lvl5pPr>
            <a:lvl6pPr lvl="5" algn="l">
              <a:lnSpc>
                <a:spcPct val="100000"/>
              </a:lnSpc>
              <a:spcBef>
                <a:spcPts val="0"/>
              </a:spcBef>
              <a:spcAft>
                <a:spcPts val="0"/>
              </a:spcAft>
              <a:buClr>
                <a:srgbClr val="ECF0EC"/>
              </a:buClr>
              <a:buSzPts val="1800"/>
              <a:buNone/>
              <a:defRPr/>
            </a:lvl6pPr>
            <a:lvl7pPr lvl="6" algn="l">
              <a:lnSpc>
                <a:spcPct val="100000"/>
              </a:lnSpc>
              <a:spcBef>
                <a:spcPts val="0"/>
              </a:spcBef>
              <a:spcAft>
                <a:spcPts val="0"/>
              </a:spcAft>
              <a:buClr>
                <a:srgbClr val="ECF0EC"/>
              </a:buClr>
              <a:buSzPts val="1800"/>
              <a:buNone/>
              <a:defRPr/>
            </a:lvl7pPr>
            <a:lvl8pPr lvl="7" algn="l">
              <a:lnSpc>
                <a:spcPct val="100000"/>
              </a:lnSpc>
              <a:spcBef>
                <a:spcPts val="0"/>
              </a:spcBef>
              <a:spcAft>
                <a:spcPts val="0"/>
              </a:spcAft>
              <a:buClr>
                <a:srgbClr val="ECF0EC"/>
              </a:buClr>
              <a:buSzPts val="1800"/>
              <a:buNone/>
              <a:defRPr/>
            </a:lvl8pPr>
            <a:lvl9pPr lvl="8" algn="l">
              <a:lnSpc>
                <a:spcPct val="100000"/>
              </a:lnSpc>
              <a:spcBef>
                <a:spcPts val="0"/>
              </a:spcBef>
              <a:spcAft>
                <a:spcPts val="0"/>
              </a:spcAft>
              <a:buClr>
                <a:srgbClr val="ECF0EC"/>
              </a:buClr>
              <a:buSzPts val="1800"/>
              <a:buNone/>
              <a:defRPr/>
            </a:lvl9pPr>
          </a:lstStyle>
          <a:p/>
        </p:txBody>
      </p:sp>
      <p:sp>
        <p:nvSpPr>
          <p:cNvPr id="55" name="Google Shape;55;p40"/>
          <p:cNvSpPr txBox="1"/>
          <p:nvPr>
            <p:ph idx="1" type="body"/>
          </p:nvPr>
        </p:nvSpPr>
        <p:spPr>
          <a:xfrm>
            <a:off x="457200" y="274642"/>
            <a:ext cx="6019800" cy="5851527"/>
          </a:xfrm>
          <a:prstGeom prst="rect">
            <a:avLst/>
          </a:prstGeom>
          <a:noFill/>
          <a:ln>
            <a:noFill/>
          </a:ln>
        </p:spPr>
        <p:txBody>
          <a:bodyPr anchorCtr="0" anchor="t" bIns="45700" lIns="45700" spcFirstLastPara="1" rIns="45700" wrap="square" tIns="45700">
            <a:normAutofit/>
          </a:bodyPr>
          <a:lstStyle>
            <a:lvl1pPr indent="-312039" lvl="0" marL="457200" algn="l">
              <a:lnSpc>
                <a:spcPct val="100000"/>
              </a:lnSpc>
              <a:spcBef>
                <a:spcPts val="600"/>
              </a:spcBef>
              <a:spcAft>
                <a:spcPts val="0"/>
              </a:spcAft>
              <a:buSzPts val="1314"/>
              <a:buChar char="●"/>
              <a:defRPr/>
            </a:lvl1pPr>
            <a:lvl2pPr indent="-320040" lvl="1" marL="914400" algn="l">
              <a:lnSpc>
                <a:spcPct val="100000"/>
              </a:lnSpc>
              <a:spcBef>
                <a:spcPts val="600"/>
              </a:spcBef>
              <a:spcAft>
                <a:spcPts val="0"/>
              </a:spcAft>
              <a:buSzPts val="1440"/>
              <a:buChar char="●"/>
              <a:defRPr/>
            </a:lvl2pPr>
            <a:lvl3pPr indent="-297180" lvl="2" marL="1371600" algn="l">
              <a:lnSpc>
                <a:spcPct val="100000"/>
              </a:lnSpc>
              <a:spcBef>
                <a:spcPts val="600"/>
              </a:spcBef>
              <a:spcAft>
                <a:spcPts val="0"/>
              </a:spcAft>
              <a:buSzPts val="1080"/>
              <a:buChar char="●"/>
              <a:defRPr/>
            </a:lvl3pPr>
            <a:lvl4pPr indent="-320039" lvl="3" marL="1828800" algn="l">
              <a:lnSpc>
                <a:spcPct val="100000"/>
              </a:lnSpc>
              <a:spcBef>
                <a:spcPts val="600"/>
              </a:spcBef>
              <a:spcAft>
                <a:spcPts val="0"/>
              </a:spcAft>
              <a:buSzPts val="1440"/>
              <a:buChar char="●"/>
              <a:defRPr/>
            </a:lvl4pPr>
            <a:lvl5pPr indent="-308610" lvl="4" marL="2286000" algn="l">
              <a:lnSpc>
                <a:spcPct val="100000"/>
              </a:lnSpc>
              <a:spcBef>
                <a:spcPts val="600"/>
              </a:spcBef>
              <a:spcAft>
                <a:spcPts val="0"/>
              </a:spcAft>
              <a:buSzPts val="1260"/>
              <a:buChar char="●"/>
              <a:defRPr/>
            </a:lvl5pPr>
            <a:lvl6pPr indent="-320039" lvl="5" marL="2743200" algn="l">
              <a:lnSpc>
                <a:spcPct val="100000"/>
              </a:lnSpc>
              <a:spcBef>
                <a:spcPts val="600"/>
              </a:spcBef>
              <a:spcAft>
                <a:spcPts val="0"/>
              </a:spcAft>
              <a:buSzPts val="1440"/>
              <a:buChar char="●"/>
              <a:defRPr/>
            </a:lvl6pPr>
            <a:lvl7pPr indent="-320039" lvl="6" marL="3200400" algn="l">
              <a:lnSpc>
                <a:spcPct val="100000"/>
              </a:lnSpc>
              <a:spcBef>
                <a:spcPts val="600"/>
              </a:spcBef>
              <a:spcAft>
                <a:spcPts val="0"/>
              </a:spcAft>
              <a:buSzPts val="144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sp>
        <p:nvSpPr>
          <p:cNvPr id="56" name="Google Shape;56;p40"/>
          <p:cNvSpPr txBox="1"/>
          <p:nvPr>
            <p:ph idx="12" type="sldNum"/>
          </p:nvPr>
        </p:nvSpPr>
        <p:spPr>
          <a:xfrm>
            <a:off x="6683611" y="6629401"/>
            <a:ext cx="159222" cy="152401"/>
          </a:xfrm>
          <a:prstGeom prst="rect">
            <a:avLst/>
          </a:prstGeom>
          <a:noFill/>
          <a:ln>
            <a:noFill/>
          </a:ln>
        </p:spPr>
        <p:txBody>
          <a:bodyPr anchorCtr="0" anchor="b" bIns="0" lIns="0" spcFirstLastPara="1" rIns="0" wrap="square" tIns="0">
            <a:spAutoFit/>
          </a:bodyPr>
          <a:lstStyle>
            <a:lvl1pPr indent="0" lvl="0"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1pPr>
            <a:lvl2pPr indent="0" lvl="1"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2pPr>
            <a:lvl3pPr indent="0" lvl="2"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3pPr>
            <a:lvl4pPr indent="0" lvl="3"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4pPr>
            <a:lvl5pPr indent="0" lvl="4"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5pPr>
            <a:lvl6pPr indent="0" lvl="5"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6pPr>
            <a:lvl7pPr indent="0" lvl="6"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7pPr>
            <a:lvl8pPr indent="0" lvl="7"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8pPr>
            <a:lvl9pPr indent="0" lvl="8"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p:cSld name="Сравнение">
    <p:spTree>
      <p:nvGrpSpPr>
        <p:cNvPr id="14" name="Shape 14"/>
        <p:cNvGrpSpPr/>
        <p:nvPr/>
      </p:nvGrpSpPr>
      <p:grpSpPr>
        <a:xfrm>
          <a:off x="0" y="0"/>
          <a:ext cx="0" cy="0"/>
          <a:chOff x="0" y="0"/>
          <a:chExt cx="0" cy="0"/>
        </a:xfrm>
      </p:grpSpPr>
      <p:sp>
        <p:nvSpPr>
          <p:cNvPr id="15" name="Google Shape;15;p31"/>
          <p:cNvSpPr txBox="1"/>
          <p:nvPr>
            <p:ph type="title"/>
          </p:nvPr>
        </p:nvSpPr>
        <p:spPr>
          <a:xfrm>
            <a:off x="457200" y="320040"/>
            <a:ext cx="7242048" cy="1143001"/>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rgbClr val="ECF0EC"/>
              </a:buClr>
              <a:buSzPts val="1800"/>
              <a:buNone/>
              <a:defRPr/>
            </a:lvl1pPr>
            <a:lvl2pPr lvl="1" algn="l">
              <a:lnSpc>
                <a:spcPct val="100000"/>
              </a:lnSpc>
              <a:spcBef>
                <a:spcPts val="0"/>
              </a:spcBef>
              <a:spcAft>
                <a:spcPts val="0"/>
              </a:spcAft>
              <a:buClr>
                <a:srgbClr val="ECF0EC"/>
              </a:buClr>
              <a:buSzPts val="1800"/>
              <a:buNone/>
              <a:defRPr/>
            </a:lvl2pPr>
            <a:lvl3pPr lvl="2" algn="l">
              <a:lnSpc>
                <a:spcPct val="100000"/>
              </a:lnSpc>
              <a:spcBef>
                <a:spcPts val="0"/>
              </a:spcBef>
              <a:spcAft>
                <a:spcPts val="0"/>
              </a:spcAft>
              <a:buClr>
                <a:srgbClr val="ECF0EC"/>
              </a:buClr>
              <a:buSzPts val="1800"/>
              <a:buNone/>
              <a:defRPr/>
            </a:lvl3pPr>
            <a:lvl4pPr lvl="3" algn="l">
              <a:lnSpc>
                <a:spcPct val="100000"/>
              </a:lnSpc>
              <a:spcBef>
                <a:spcPts val="0"/>
              </a:spcBef>
              <a:spcAft>
                <a:spcPts val="0"/>
              </a:spcAft>
              <a:buClr>
                <a:srgbClr val="ECF0EC"/>
              </a:buClr>
              <a:buSzPts val="1800"/>
              <a:buNone/>
              <a:defRPr/>
            </a:lvl4pPr>
            <a:lvl5pPr lvl="4" algn="l">
              <a:lnSpc>
                <a:spcPct val="100000"/>
              </a:lnSpc>
              <a:spcBef>
                <a:spcPts val="0"/>
              </a:spcBef>
              <a:spcAft>
                <a:spcPts val="0"/>
              </a:spcAft>
              <a:buClr>
                <a:srgbClr val="ECF0EC"/>
              </a:buClr>
              <a:buSzPts val="1800"/>
              <a:buNone/>
              <a:defRPr/>
            </a:lvl5pPr>
            <a:lvl6pPr lvl="5" algn="l">
              <a:lnSpc>
                <a:spcPct val="100000"/>
              </a:lnSpc>
              <a:spcBef>
                <a:spcPts val="0"/>
              </a:spcBef>
              <a:spcAft>
                <a:spcPts val="0"/>
              </a:spcAft>
              <a:buClr>
                <a:srgbClr val="ECF0EC"/>
              </a:buClr>
              <a:buSzPts val="1800"/>
              <a:buNone/>
              <a:defRPr/>
            </a:lvl6pPr>
            <a:lvl7pPr lvl="6" algn="l">
              <a:lnSpc>
                <a:spcPct val="100000"/>
              </a:lnSpc>
              <a:spcBef>
                <a:spcPts val="0"/>
              </a:spcBef>
              <a:spcAft>
                <a:spcPts val="0"/>
              </a:spcAft>
              <a:buClr>
                <a:srgbClr val="ECF0EC"/>
              </a:buClr>
              <a:buSzPts val="1800"/>
              <a:buNone/>
              <a:defRPr/>
            </a:lvl7pPr>
            <a:lvl8pPr lvl="7" algn="l">
              <a:lnSpc>
                <a:spcPct val="100000"/>
              </a:lnSpc>
              <a:spcBef>
                <a:spcPts val="0"/>
              </a:spcBef>
              <a:spcAft>
                <a:spcPts val="0"/>
              </a:spcAft>
              <a:buClr>
                <a:srgbClr val="ECF0EC"/>
              </a:buClr>
              <a:buSzPts val="1800"/>
              <a:buNone/>
              <a:defRPr/>
            </a:lvl8pPr>
            <a:lvl9pPr lvl="8" algn="l">
              <a:lnSpc>
                <a:spcPct val="100000"/>
              </a:lnSpc>
              <a:spcBef>
                <a:spcPts val="0"/>
              </a:spcBef>
              <a:spcAft>
                <a:spcPts val="0"/>
              </a:spcAft>
              <a:buClr>
                <a:srgbClr val="ECF0EC"/>
              </a:buClr>
              <a:buSzPts val="1800"/>
              <a:buNone/>
              <a:defRPr/>
            </a:lvl9pPr>
          </a:lstStyle>
          <a:p/>
        </p:txBody>
      </p:sp>
      <p:sp>
        <p:nvSpPr>
          <p:cNvPr id="16" name="Google Shape;16;p31"/>
          <p:cNvSpPr txBox="1"/>
          <p:nvPr>
            <p:ph idx="1" type="body"/>
          </p:nvPr>
        </p:nvSpPr>
        <p:spPr>
          <a:xfrm>
            <a:off x="457200" y="5867400"/>
            <a:ext cx="3520441" cy="457200"/>
          </a:xfrm>
          <a:prstGeom prst="rect">
            <a:avLst/>
          </a:prstGeom>
          <a:noFill/>
          <a:ln cap="flat" cmpd="sng" w="9525">
            <a:solidFill>
              <a:srgbClr val="323232"/>
            </a:solidFill>
            <a:prstDash val="solid"/>
            <a:round/>
            <a:headEnd len="sm" w="sm" type="none"/>
            <a:tailEnd len="sm" w="sm" type="none"/>
          </a:ln>
        </p:spPr>
        <p:txBody>
          <a:bodyPr anchorCtr="0" anchor="ctr" bIns="45700" lIns="45700" spcFirstLastPara="1" rIns="45700" wrap="square" tIns="45700">
            <a:normAutofit/>
          </a:bodyPr>
          <a:lstStyle>
            <a:lvl1pPr indent="-228600" lvl="0" marL="457200" algn="ctr">
              <a:lnSpc>
                <a:spcPct val="100000"/>
              </a:lnSpc>
              <a:spcBef>
                <a:spcPts val="600"/>
              </a:spcBef>
              <a:spcAft>
                <a:spcPts val="0"/>
              </a:spcAft>
              <a:buClr>
                <a:srgbClr val="323232"/>
              </a:buClr>
              <a:buSzPts val="1800"/>
              <a:buFont typeface="Calibri"/>
              <a:buNone/>
              <a:defRPr b="1" sz="1800">
                <a:solidFill>
                  <a:srgbClr val="323232"/>
                </a:solidFill>
              </a:defRPr>
            </a:lvl1pPr>
            <a:lvl2pPr indent="-228600" lvl="1" marL="914400" algn="ctr">
              <a:lnSpc>
                <a:spcPct val="100000"/>
              </a:lnSpc>
              <a:spcBef>
                <a:spcPts val="600"/>
              </a:spcBef>
              <a:spcAft>
                <a:spcPts val="0"/>
              </a:spcAft>
              <a:buClr>
                <a:srgbClr val="323232"/>
              </a:buClr>
              <a:buSzPts val="1800"/>
              <a:buFont typeface="Calibri"/>
              <a:buNone/>
              <a:defRPr b="1" sz="1800">
                <a:solidFill>
                  <a:srgbClr val="323232"/>
                </a:solidFill>
              </a:defRPr>
            </a:lvl2pPr>
            <a:lvl3pPr indent="-228600" lvl="2" marL="1371600" algn="ctr">
              <a:lnSpc>
                <a:spcPct val="100000"/>
              </a:lnSpc>
              <a:spcBef>
                <a:spcPts val="600"/>
              </a:spcBef>
              <a:spcAft>
                <a:spcPts val="0"/>
              </a:spcAft>
              <a:buClr>
                <a:srgbClr val="323232"/>
              </a:buClr>
              <a:buSzPts val="1800"/>
              <a:buFont typeface="Calibri"/>
              <a:buNone/>
              <a:defRPr b="1" sz="1800">
                <a:solidFill>
                  <a:srgbClr val="323232"/>
                </a:solidFill>
              </a:defRPr>
            </a:lvl3pPr>
            <a:lvl4pPr indent="-228600" lvl="3" marL="1828800" algn="ctr">
              <a:lnSpc>
                <a:spcPct val="100000"/>
              </a:lnSpc>
              <a:spcBef>
                <a:spcPts val="600"/>
              </a:spcBef>
              <a:spcAft>
                <a:spcPts val="0"/>
              </a:spcAft>
              <a:buClr>
                <a:srgbClr val="323232"/>
              </a:buClr>
              <a:buSzPts val="1800"/>
              <a:buFont typeface="Calibri"/>
              <a:buNone/>
              <a:defRPr b="1" sz="1800">
                <a:solidFill>
                  <a:srgbClr val="323232"/>
                </a:solidFill>
              </a:defRPr>
            </a:lvl4pPr>
            <a:lvl5pPr indent="-228600" lvl="4" marL="2286000" algn="ctr">
              <a:lnSpc>
                <a:spcPct val="100000"/>
              </a:lnSpc>
              <a:spcBef>
                <a:spcPts val="600"/>
              </a:spcBef>
              <a:spcAft>
                <a:spcPts val="0"/>
              </a:spcAft>
              <a:buClr>
                <a:srgbClr val="323232"/>
              </a:buClr>
              <a:buSzPts val="1800"/>
              <a:buFont typeface="Calibri"/>
              <a:buNone/>
              <a:defRPr b="1" sz="1800">
                <a:solidFill>
                  <a:srgbClr val="323232"/>
                </a:solidFill>
              </a:defRPr>
            </a:lvl5pPr>
            <a:lvl6pPr indent="-320039" lvl="5" marL="2743200" algn="l">
              <a:lnSpc>
                <a:spcPct val="100000"/>
              </a:lnSpc>
              <a:spcBef>
                <a:spcPts val="600"/>
              </a:spcBef>
              <a:spcAft>
                <a:spcPts val="0"/>
              </a:spcAft>
              <a:buSzPts val="1440"/>
              <a:buChar char="●"/>
              <a:defRPr/>
            </a:lvl6pPr>
            <a:lvl7pPr indent="-320039" lvl="6" marL="3200400" algn="l">
              <a:lnSpc>
                <a:spcPct val="100000"/>
              </a:lnSpc>
              <a:spcBef>
                <a:spcPts val="600"/>
              </a:spcBef>
              <a:spcAft>
                <a:spcPts val="0"/>
              </a:spcAft>
              <a:buSzPts val="144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sp>
        <p:nvSpPr>
          <p:cNvPr id="17" name="Google Shape;17;p31"/>
          <p:cNvSpPr txBox="1"/>
          <p:nvPr>
            <p:ph idx="2" type="body"/>
          </p:nvPr>
        </p:nvSpPr>
        <p:spPr>
          <a:xfrm>
            <a:off x="4178808" y="5867400"/>
            <a:ext cx="3520443" cy="457200"/>
          </a:xfrm>
          <a:prstGeom prst="rect">
            <a:avLst/>
          </a:prstGeom>
          <a:noFill/>
          <a:ln cap="flat" cmpd="sng" w="9525">
            <a:solidFill>
              <a:srgbClr val="323232"/>
            </a:solidFill>
            <a:prstDash val="solid"/>
            <a:round/>
            <a:headEnd len="sm" w="sm" type="none"/>
            <a:tailEnd len="sm" w="sm" type="none"/>
          </a:ln>
        </p:spPr>
        <p:txBody>
          <a:bodyPr anchorCtr="0" anchor="ctr" bIns="45700" lIns="45700" spcFirstLastPara="1" rIns="45700" wrap="square" tIns="45700">
            <a:normAutofit/>
          </a:bodyPr>
          <a:lstStyle>
            <a:lvl1pPr indent="-312039" lvl="0" marL="457200" algn="l">
              <a:lnSpc>
                <a:spcPct val="100000"/>
              </a:lnSpc>
              <a:spcBef>
                <a:spcPts val="600"/>
              </a:spcBef>
              <a:spcAft>
                <a:spcPts val="0"/>
              </a:spcAft>
              <a:buSzPts val="1314"/>
              <a:buChar char="●"/>
              <a:defRPr/>
            </a:lvl1pPr>
            <a:lvl2pPr indent="-320040" lvl="1" marL="914400" algn="l">
              <a:lnSpc>
                <a:spcPct val="100000"/>
              </a:lnSpc>
              <a:spcBef>
                <a:spcPts val="600"/>
              </a:spcBef>
              <a:spcAft>
                <a:spcPts val="0"/>
              </a:spcAft>
              <a:buSzPts val="1440"/>
              <a:buChar char="●"/>
              <a:defRPr/>
            </a:lvl2pPr>
            <a:lvl3pPr indent="-297180" lvl="2" marL="1371600" algn="l">
              <a:lnSpc>
                <a:spcPct val="100000"/>
              </a:lnSpc>
              <a:spcBef>
                <a:spcPts val="600"/>
              </a:spcBef>
              <a:spcAft>
                <a:spcPts val="0"/>
              </a:spcAft>
              <a:buSzPts val="1080"/>
              <a:buChar char="●"/>
              <a:defRPr/>
            </a:lvl3pPr>
            <a:lvl4pPr indent="-320039" lvl="3" marL="1828800" algn="l">
              <a:lnSpc>
                <a:spcPct val="100000"/>
              </a:lnSpc>
              <a:spcBef>
                <a:spcPts val="600"/>
              </a:spcBef>
              <a:spcAft>
                <a:spcPts val="0"/>
              </a:spcAft>
              <a:buSzPts val="1440"/>
              <a:buChar char="●"/>
              <a:defRPr/>
            </a:lvl4pPr>
            <a:lvl5pPr indent="-308610" lvl="4" marL="2286000" algn="l">
              <a:lnSpc>
                <a:spcPct val="100000"/>
              </a:lnSpc>
              <a:spcBef>
                <a:spcPts val="600"/>
              </a:spcBef>
              <a:spcAft>
                <a:spcPts val="0"/>
              </a:spcAft>
              <a:buSzPts val="1260"/>
              <a:buChar char="●"/>
              <a:defRPr/>
            </a:lvl5pPr>
            <a:lvl6pPr indent="-320039" lvl="5" marL="2743200" algn="l">
              <a:lnSpc>
                <a:spcPct val="100000"/>
              </a:lnSpc>
              <a:spcBef>
                <a:spcPts val="600"/>
              </a:spcBef>
              <a:spcAft>
                <a:spcPts val="0"/>
              </a:spcAft>
              <a:buSzPts val="1440"/>
              <a:buChar char="●"/>
              <a:defRPr/>
            </a:lvl6pPr>
            <a:lvl7pPr indent="-320039" lvl="6" marL="3200400" algn="l">
              <a:lnSpc>
                <a:spcPct val="100000"/>
              </a:lnSpc>
              <a:spcBef>
                <a:spcPts val="600"/>
              </a:spcBef>
              <a:spcAft>
                <a:spcPts val="0"/>
              </a:spcAft>
              <a:buSzPts val="144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sp>
        <p:nvSpPr>
          <p:cNvPr id="18" name="Google Shape;18;p31"/>
          <p:cNvSpPr txBox="1"/>
          <p:nvPr>
            <p:ph idx="12" type="sldNum"/>
          </p:nvPr>
        </p:nvSpPr>
        <p:spPr>
          <a:xfrm>
            <a:off x="6680563" y="6632448"/>
            <a:ext cx="159222" cy="152401"/>
          </a:xfrm>
          <a:prstGeom prst="rect">
            <a:avLst/>
          </a:prstGeom>
          <a:noFill/>
          <a:ln>
            <a:noFill/>
          </a:ln>
        </p:spPr>
        <p:txBody>
          <a:bodyPr anchorCtr="0" anchor="b" bIns="0" lIns="0" spcFirstLastPara="1" rIns="0" wrap="square" tIns="0">
            <a:spAutoFit/>
          </a:bodyPr>
          <a:lstStyle>
            <a:lvl1pPr indent="0" lvl="0"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1pPr>
            <a:lvl2pPr indent="0" lvl="1"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2pPr>
            <a:lvl3pPr indent="0" lvl="2"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3pPr>
            <a:lvl4pPr indent="0" lvl="3"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4pPr>
            <a:lvl5pPr indent="0" lvl="4"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5pPr>
            <a:lvl6pPr indent="0" lvl="5"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6pPr>
            <a:lvl7pPr indent="0" lvl="6"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7pPr>
            <a:lvl8pPr indent="0" lvl="7"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8pPr>
            <a:lvl9pPr indent="0" lvl="8"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showMasterSp="0" type="title">
  <p:cSld name="TITLE">
    <p:spTree>
      <p:nvGrpSpPr>
        <p:cNvPr id="19" name="Shape 19"/>
        <p:cNvGrpSpPr/>
        <p:nvPr/>
      </p:nvGrpSpPr>
      <p:grpSpPr>
        <a:xfrm>
          <a:off x="0" y="0"/>
          <a:ext cx="0" cy="0"/>
          <a:chOff x="0" y="0"/>
          <a:chExt cx="0" cy="0"/>
        </a:xfrm>
      </p:grpSpPr>
      <p:sp>
        <p:nvSpPr>
          <p:cNvPr id="20" name="Google Shape;20;p32"/>
          <p:cNvSpPr/>
          <p:nvPr/>
        </p:nvSpPr>
        <p:spPr>
          <a:xfrm flipH="1">
            <a:off x="2667000" y="0"/>
            <a:ext cx="6477000" cy="6858000"/>
          </a:xfrm>
          <a:prstGeom prst="rect">
            <a:avLst/>
          </a:prstGeom>
          <a:blipFill rotWithShape="1">
            <a:blip r:embed="rId2">
              <a:alphaModFix/>
            </a:blip>
            <a:stretch>
              <a:fillRect b="0" l="0" r="0" t="0"/>
            </a:stretch>
          </a:blip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21" name="Google Shape;21;p32"/>
          <p:cNvCxnSpPr/>
          <p:nvPr/>
        </p:nvCxnSpPr>
        <p:spPr>
          <a:xfrm flipH="1" rot="10800000">
            <a:off x="2666363" y="634"/>
            <a:ext cx="5" cy="6858001"/>
          </a:xfrm>
          <a:prstGeom prst="straightConnector1">
            <a:avLst/>
          </a:prstGeom>
          <a:noFill/>
          <a:ln cap="flat" cmpd="sng" w="11425">
            <a:solidFill>
              <a:srgbClr val="F9F9F9"/>
            </a:solidFill>
            <a:prstDash val="solid"/>
            <a:miter lim="8000"/>
            <a:headEnd len="sm" w="sm" type="none"/>
            <a:tailEnd len="sm" w="sm" type="none"/>
          </a:ln>
        </p:spPr>
      </p:cxnSp>
      <p:sp>
        <p:nvSpPr>
          <p:cNvPr id="22" name="Google Shape;22;p32"/>
          <p:cNvSpPr txBox="1"/>
          <p:nvPr>
            <p:ph type="title"/>
          </p:nvPr>
        </p:nvSpPr>
        <p:spPr>
          <a:xfrm>
            <a:off x="3366868" y="533400"/>
            <a:ext cx="5105405" cy="2868168"/>
          </a:xfrm>
          <a:prstGeom prst="rect">
            <a:avLst/>
          </a:prstGeom>
          <a:noFill/>
          <a:ln>
            <a:noFill/>
          </a:ln>
        </p:spPr>
        <p:txBody>
          <a:bodyPr anchorCtr="0" anchor="b" bIns="0" lIns="0" spcFirstLastPara="1" rIns="0" wrap="square" tIns="0">
            <a:normAutofit/>
          </a:bodyPr>
          <a:lstStyle>
            <a:lvl1pPr lvl="0" algn="r">
              <a:lnSpc>
                <a:spcPct val="100000"/>
              </a:lnSpc>
              <a:spcBef>
                <a:spcPts val="0"/>
              </a:spcBef>
              <a:spcAft>
                <a:spcPts val="0"/>
              </a:spcAft>
              <a:buClr>
                <a:srgbClr val="ECF0EC"/>
              </a:buClr>
              <a:buSzPts val="4200"/>
              <a:buFont typeface="Calibri"/>
              <a:buNone/>
              <a:defRPr sz="4200"/>
            </a:lvl1pPr>
            <a:lvl2pPr lvl="1" algn="l">
              <a:lnSpc>
                <a:spcPct val="100000"/>
              </a:lnSpc>
              <a:spcBef>
                <a:spcPts val="0"/>
              </a:spcBef>
              <a:spcAft>
                <a:spcPts val="0"/>
              </a:spcAft>
              <a:buClr>
                <a:srgbClr val="ECF0EC"/>
              </a:buClr>
              <a:buSzPts val="1800"/>
              <a:buNone/>
              <a:defRPr/>
            </a:lvl2pPr>
            <a:lvl3pPr lvl="2" algn="l">
              <a:lnSpc>
                <a:spcPct val="100000"/>
              </a:lnSpc>
              <a:spcBef>
                <a:spcPts val="0"/>
              </a:spcBef>
              <a:spcAft>
                <a:spcPts val="0"/>
              </a:spcAft>
              <a:buClr>
                <a:srgbClr val="ECF0EC"/>
              </a:buClr>
              <a:buSzPts val="1800"/>
              <a:buNone/>
              <a:defRPr/>
            </a:lvl3pPr>
            <a:lvl4pPr lvl="3" algn="l">
              <a:lnSpc>
                <a:spcPct val="100000"/>
              </a:lnSpc>
              <a:spcBef>
                <a:spcPts val="0"/>
              </a:spcBef>
              <a:spcAft>
                <a:spcPts val="0"/>
              </a:spcAft>
              <a:buClr>
                <a:srgbClr val="ECF0EC"/>
              </a:buClr>
              <a:buSzPts val="1800"/>
              <a:buNone/>
              <a:defRPr/>
            </a:lvl4pPr>
            <a:lvl5pPr lvl="4" algn="l">
              <a:lnSpc>
                <a:spcPct val="100000"/>
              </a:lnSpc>
              <a:spcBef>
                <a:spcPts val="0"/>
              </a:spcBef>
              <a:spcAft>
                <a:spcPts val="0"/>
              </a:spcAft>
              <a:buClr>
                <a:srgbClr val="ECF0EC"/>
              </a:buClr>
              <a:buSzPts val="1800"/>
              <a:buNone/>
              <a:defRPr/>
            </a:lvl5pPr>
            <a:lvl6pPr lvl="5" algn="l">
              <a:lnSpc>
                <a:spcPct val="100000"/>
              </a:lnSpc>
              <a:spcBef>
                <a:spcPts val="0"/>
              </a:spcBef>
              <a:spcAft>
                <a:spcPts val="0"/>
              </a:spcAft>
              <a:buClr>
                <a:srgbClr val="ECF0EC"/>
              </a:buClr>
              <a:buSzPts val="1800"/>
              <a:buNone/>
              <a:defRPr/>
            </a:lvl6pPr>
            <a:lvl7pPr lvl="6" algn="l">
              <a:lnSpc>
                <a:spcPct val="100000"/>
              </a:lnSpc>
              <a:spcBef>
                <a:spcPts val="0"/>
              </a:spcBef>
              <a:spcAft>
                <a:spcPts val="0"/>
              </a:spcAft>
              <a:buClr>
                <a:srgbClr val="ECF0EC"/>
              </a:buClr>
              <a:buSzPts val="1800"/>
              <a:buNone/>
              <a:defRPr/>
            </a:lvl7pPr>
            <a:lvl8pPr lvl="7" algn="l">
              <a:lnSpc>
                <a:spcPct val="100000"/>
              </a:lnSpc>
              <a:spcBef>
                <a:spcPts val="0"/>
              </a:spcBef>
              <a:spcAft>
                <a:spcPts val="0"/>
              </a:spcAft>
              <a:buClr>
                <a:srgbClr val="ECF0EC"/>
              </a:buClr>
              <a:buSzPts val="1800"/>
              <a:buNone/>
              <a:defRPr/>
            </a:lvl8pPr>
            <a:lvl9pPr lvl="8" algn="l">
              <a:lnSpc>
                <a:spcPct val="100000"/>
              </a:lnSpc>
              <a:spcBef>
                <a:spcPts val="0"/>
              </a:spcBef>
              <a:spcAft>
                <a:spcPts val="0"/>
              </a:spcAft>
              <a:buClr>
                <a:srgbClr val="ECF0EC"/>
              </a:buClr>
              <a:buSzPts val="1800"/>
              <a:buNone/>
              <a:defRPr/>
            </a:lvl9pPr>
          </a:lstStyle>
          <a:p/>
        </p:txBody>
      </p:sp>
      <p:sp>
        <p:nvSpPr>
          <p:cNvPr id="23" name="Google Shape;23;p32"/>
          <p:cNvSpPr txBox="1"/>
          <p:nvPr>
            <p:ph idx="1" type="body"/>
          </p:nvPr>
        </p:nvSpPr>
        <p:spPr>
          <a:xfrm>
            <a:off x="3354442" y="3539864"/>
            <a:ext cx="5114781" cy="1101253"/>
          </a:xfrm>
          <a:prstGeom prst="rect">
            <a:avLst/>
          </a:prstGeom>
          <a:noFill/>
          <a:ln>
            <a:noFill/>
          </a:ln>
        </p:spPr>
        <p:txBody>
          <a:bodyPr anchorCtr="0" anchor="t" bIns="0" lIns="0" spcFirstLastPara="1" rIns="0" wrap="square" tIns="0">
            <a:normAutofit/>
          </a:bodyPr>
          <a:lstStyle>
            <a:lvl1pPr indent="-228600" lvl="0" marL="457200" algn="r">
              <a:lnSpc>
                <a:spcPct val="100000"/>
              </a:lnSpc>
              <a:spcBef>
                <a:spcPts val="600"/>
              </a:spcBef>
              <a:spcAft>
                <a:spcPts val="0"/>
              </a:spcAft>
              <a:buClr>
                <a:srgbClr val="FFFFFF"/>
              </a:buClr>
              <a:buSzPts val="2200"/>
              <a:buFont typeface="Calibri"/>
              <a:buNone/>
              <a:defRPr sz="2200">
                <a:solidFill>
                  <a:srgbClr val="FFFFFF"/>
                </a:solidFill>
              </a:defRPr>
            </a:lvl1pPr>
            <a:lvl2pPr indent="-228600" lvl="1" marL="914400" algn="r">
              <a:lnSpc>
                <a:spcPct val="100000"/>
              </a:lnSpc>
              <a:spcBef>
                <a:spcPts val="600"/>
              </a:spcBef>
              <a:spcAft>
                <a:spcPts val="0"/>
              </a:spcAft>
              <a:buClr>
                <a:srgbClr val="FFFFFF"/>
              </a:buClr>
              <a:buSzPts val="2200"/>
              <a:buFont typeface="Calibri"/>
              <a:buNone/>
              <a:defRPr sz="2200">
                <a:solidFill>
                  <a:srgbClr val="FFFFFF"/>
                </a:solidFill>
              </a:defRPr>
            </a:lvl2pPr>
            <a:lvl3pPr indent="-228600" lvl="2" marL="1371600" algn="r">
              <a:lnSpc>
                <a:spcPct val="100000"/>
              </a:lnSpc>
              <a:spcBef>
                <a:spcPts val="600"/>
              </a:spcBef>
              <a:spcAft>
                <a:spcPts val="0"/>
              </a:spcAft>
              <a:buClr>
                <a:srgbClr val="FFFFFF"/>
              </a:buClr>
              <a:buSzPts val="2200"/>
              <a:buFont typeface="Calibri"/>
              <a:buNone/>
              <a:defRPr sz="2200">
                <a:solidFill>
                  <a:srgbClr val="FFFFFF"/>
                </a:solidFill>
              </a:defRPr>
            </a:lvl3pPr>
            <a:lvl4pPr indent="-228600" lvl="3" marL="1828800" algn="r">
              <a:lnSpc>
                <a:spcPct val="100000"/>
              </a:lnSpc>
              <a:spcBef>
                <a:spcPts val="600"/>
              </a:spcBef>
              <a:spcAft>
                <a:spcPts val="0"/>
              </a:spcAft>
              <a:buClr>
                <a:srgbClr val="FFFFFF"/>
              </a:buClr>
              <a:buSzPts val="2200"/>
              <a:buFont typeface="Calibri"/>
              <a:buNone/>
              <a:defRPr sz="2200">
                <a:solidFill>
                  <a:srgbClr val="FFFFFF"/>
                </a:solidFill>
              </a:defRPr>
            </a:lvl4pPr>
            <a:lvl5pPr indent="-228600" lvl="4" marL="2286000" algn="r">
              <a:lnSpc>
                <a:spcPct val="100000"/>
              </a:lnSpc>
              <a:spcBef>
                <a:spcPts val="600"/>
              </a:spcBef>
              <a:spcAft>
                <a:spcPts val="0"/>
              </a:spcAft>
              <a:buClr>
                <a:srgbClr val="FFFFFF"/>
              </a:buClr>
              <a:buSzPts val="2200"/>
              <a:buFont typeface="Calibri"/>
              <a:buNone/>
              <a:defRPr sz="2200">
                <a:solidFill>
                  <a:srgbClr val="FFFFFF"/>
                </a:solidFill>
              </a:defRPr>
            </a:lvl5pPr>
            <a:lvl6pPr indent="-320039" lvl="5" marL="2743200" algn="l">
              <a:lnSpc>
                <a:spcPct val="100000"/>
              </a:lnSpc>
              <a:spcBef>
                <a:spcPts val="600"/>
              </a:spcBef>
              <a:spcAft>
                <a:spcPts val="0"/>
              </a:spcAft>
              <a:buSzPts val="1440"/>
              <a:buChar char="●"/>
              <a:defRPr/>
            </a:lvl6pPr>
            <a:lvl7pPr indent="-320039" lvl="6" marL="3200400" algn="l">
              <a:lnSpc>
                <a:spcPct val="100000"/>
              </a:lnSpc>
              <a:spcBef>
                <a:spcPts val="600"/>
              </a:spcBef>
              <a:spcAft>
                <a:spcPts val="0"/>
              </a:spcAft>
              <a:buSzPts val="144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sp>
        <p:nvSpPr>
          <p:cNvPr id="24" name="Google Shape;24;p32"/>
          <p:cNvSpPr txBox="1"/>
          <p:nvPr>
            <p:ph idx="12" type="sldNum"/>
          </p:nvPr>
        </p:nvSpPr>
        <p:spPr>
          <a:xfrm>
            <a:off x="8310000" y="6632448"/>
            <a:ext cx="159222" cy="152401"/>
          </a:xfrm>
          <a:prstGeom prst="rect">
            <a:avLst/>
          </a:prstGeom>
          <a:noFill/>
          <a:ln>
            <a:noFill/>
          </a:ln>
        </p:spPr>
        <p:txBody>
          <a:bodyPr anchorCtr="0" anchor="b" bIns="0" lIns="0" spcFirstLastPara="1" rIns="0" wrap="square" tIns="0">
            <a:spAutoFit/>
          </a:bodyPr>
          <a:lstStyle>
            <a:lvl1pPr indent="0" lvl="0" marL="0" marR="0" algn="r">
              <a:lnSpc>
                <a:spcPct val="100000"/>
              </a:lnSpc>
              <a:spcBef>
                <a:spcPts val="0"/>
              </a:spcBef>
              <a:spcAft>
                <a:spcPts val="0"/>
              </a:spcAft>
              <a:buClr>
                <a:srgbClr val="FFFFFF"/>
              </a:buClr>
              <a:buSzPts val="1100"/>
              <a:buFont typeface="Calibri"/>
              <a:buNone/>
              <a:defRPr>
                <a:solidFill>
                  <a:srgbClr val="FFFFFF"/>
                </a:solidFill>
              </a:defRPr>
            </a:lvl1pPr>
            <a:lvl2pPr indent="0" lvl="1" marL="0" marR="0" algn="r">
              <a:lnSpc>
                <a:spcPct val="100000"/>
              </a:lnSpc>
              <a:spcBef>
                <a:spcPts val="0"/>
              </a:spcBef>
              <a:spcAft>
                <a:spcPts val="0"/>
              </a:spcAft>
              <a:buClr>
                <a:srgbClr val="FFFFFF"/>
              </a:buClr>
              <a:buSzPts val="1100"/>
              <a:buFont typeface="Calibri"/>
              <a:buNone/>
              <a:defRPr>
                <a:solidFill>
                  <a:srgbClr val="FFFFFF"/>
                </a:solidFill>
              </a:defRPr>
            </a:lvl2pPr>
            <a:lvl3pPr indent="0" lvl="2" marL="0" marR="0" algn="r">
              <a:lnSpc>
                <a:spcPct val="100000"/>
              </a:lnSpc>
              <a:spcBef>
                <a:spcPts val="0"/>
              </a:spcBef>
              <a:spcAft>
                <a:spcPts val="0"/>
              </a:spcAft>
              <a:buClr>
                <a:srgbClr val="FFFFFF"/>
              </a:buClr>
              <a:buSzPts val="1100"/>
              <a:buFont typeface="Calibri"/>
              <a:buNone/>
              <a:defRPr>
                <a:solidFill>
                  <a:srgbClr val="FFFFFF"/>
                </a:solidFill>
              </a:defRPr>
            </a:lvl3pPr>
            <a:lvl4pPr indent="0" lvl="3" marL="0" marR="0" algn="r">
              <a:lnSpc>
                <a:spcPct val="100000"/>
              </a:lnSpc>
              <a:spcBef>
                <a:spcPts val="0"/>
              </a:spcBef>
              <a:spcAft>
                <a:spcPts val="0"/>
              </a:spcAft>
              <a:buClr>
                <a:srgbClr val="FFFFFF"/>
              </a:buClr>
              <a:buSzPts val="1100"/>
              <a:buFont typeface="Calibri"/>
              <a:buNone/>
              <a:defRPr>
                <a:solidFill>
                  <a:srgbClr val="FFFFFF"/>
                </a:solidFill>
              </a:defRPr>
            </a:lvl4pPr>
            <a:lvl5pPr indent="0" lvl="4" marL="0" marR="0" algn="r">
              <a:lnSpc>
                <a:spcPct val="100000"/>
              </a:lnSpc>
              <a:spcBef>
                <a:spcPts val="0"/>
              </a:spcBef>
              <a:spcAft>
                <a:spcPts val="0"/>
              </a:spcAft>
              <a:buClr>
                <a:srgbClr val="FFFFFF"/>
              </a:buClr>
              <a:buSzPts val="1100"/>
              <a:buFont typeface="Calibri"/>
              <a:buNone/>
              <a:defRPr>
                <a:solidFill>
                  <a:srgbClr val="FFFFFF"/>
                </a:solidFill>
              </a:defRPr>
            </a:lvl5pPr>
            <a:lvl6pPr indent="0" lvl="5" marL="0" marR="0" algn="r">
              <a:lnSpc>
                <a:spcPct val="100000"/>
              </a:lnSpc>
              <a:spcBef>
                <a:spcPts val="0"/>
              </a:spcBef>
              <a:spcAft>
                <a:spcPts val="0"/>
              </a:spcAft>
              <a:buClr>
                <a:srgbClr val="FFFFFF"/>
              </a:buClr>
              <a:buSzPts val="1100"/>
              <a:buFont typeface="Calibri"/>
              <a:buNone/>
              <a:defRPr>
                <a:solidFill>
                  <a:srgbClr val="FFFFFF"/>
                </a:solidFill>
              </a:defRPr>
            </a:lvl6pPr>
            <a:lvl7pPr indent="0" lvl="6" marL="0" marR="0" algn="r">
              <a:lnSpc>
                <a:spcPct val="100000"/>
              </a:lnSpc>
              <a:spcBef>
                <a:spcPts val="0"/>
              </a:spcBef>
              <a:spcAft>
                <a:spcPts val="0"/>
              </a:spcAft>
              <a:buClr>
                <a:srgbClr val="FFFFFF"/>
              </a:buClr>
              <a:buSzPts val="1100"/>
              <a:buFont typeface="Calibri"/>
              <a:buNone/>
              <a:defRPr>
                <a:solidFill>
                  <a:srgbClr val="FFFFFF"/>
                </a:solidFill>
              </a:defRPr>
            </a:lvl7pPr>
            <a:lvl8pPr indent="0" lvl="7" marL="0" marR="0" algn="r">
              <a:lnSpc>
                <a:spcPct val="100000"/>
              </a:lnSpc>
              <a:spcBef>
                <a:spcPts val="0"/>
              </a:spcBef>
              <a:spcAft>
                <a:spcPts val="0"/>
              </a:spcAft>
              <a:buClr>
                <a:srgbClr val="FFFFFF"/>
              </a:buClr>
              <a:buSzPts val="1100"/>
              <a:buFont typeface="Calibri"/>
              <a:buNone/>
              <a:defRPr>
                <a:solidFill>
                  <a:srgbClr val="FFFFFF"/>
                </a:solidFill>
              </a:defRPr>
            </a:lvl8pPr>
            <a:lvl9pPr indent="0" lvl="8" marL="0" marR="0" algn="r">
              <a:lnSpc>
                <a:spcPct val="100000"/>
              </a:lnSpc>
              <a:spcBef>
                <a:spcPts val="0"/>
              </a:spcBef>
              <a:spcAft>
                <a:spcPts val="0"/>
              </a:spcAft>
              <a:buClr>
                <a:srgbClr val="FFFFFF"/>
              </a:buClr>
              <a:buSzPts val="1100"/>
              <a:buFont typeface="Calibri"/>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solidFill>
                <a:srgbClr val="32323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p:cSld name="Два объекта">
    <p:spTree>
      <p:nvGrpSpPr>
        <p:cNvPr id="25" name="Shape 25"/>
        <p:cNvGrpSpPr/>
        <p:nvPr/>
      </p:nvGrpSpPr>
      <p:grpSpPr>
        <a:xfrm>
          <a:off x="0" y="0"/>
          <a:ext cx="0" cy="0"/>
          <a:chOff x="0" y="0"/>
          <a:chExt cx="0" cy="0"/>
        </a:xfrm>
      </p:grpSpPr>
      <p:sp>
        <p:nvSpPr>
          <p:cNvPr id="26" name="Google Shape;26;p33"/>
          <p:cNvSpPr txBox="1"/>
          <p:nvPr>
            <p:ph type="title"/>
          </p:nvPr>
        </p:nvSpPr>
        <p:spPr>
          <a:xfrm>
            <a:off x="457200" y="320040"/>
            <a:ext cx="7242048" cy="1143001"/>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rgbClr val="ECF0EC"/>
              </a:buClr>
              <a:buSzPts val="1800"/>
              <a:buNone/>
              <a:defRPr/>
            </a:lvl1pPr>
            <a:lvl2pPr lvl="1" algn="l">
              <a:lnSpc>
                <a:spcPct val="100000"/>
              </a:lnSpc>
              <a:spcBef>
                <a:spcPts val="0"/>
              </a:spcBef>
              <a:spcAft>
                <a:spcPts val="0"/>
              </a:spcAft>
              <a:buClr>
                <a:srgbClr val="ECF0EC"/>
              </a:buClr>
              <a:buSzPts val="1800"/>
              <a:buNone/>
              <a:defRPr/>
            </a:lvl2pPr>
            <a:lvl3pPr lvl="2" algn="l">
              <a:lnSpc>
                <a:spcPct val="100000"/>
              </a:lnSpc>
              <a:spcBef>
                <a:spcPts val="0"/>
              </a:spcBef>
              <a:spcAft>
                <a:spcPts val="0"/>
              </a:spcAft>
              <a:buClr>
                <a:srgbClr val="ECF0EC"/>
              </a:buClr>
              <a:buSzPts val="1800"/>
              <a:buNone/>
              <a:defRPr/>
            </a:lvl3pPr>
            <a:lvl4pPr lvl="3" algn="l">
              <a:lnSpc>
                <a:spcPct val="100000"/>
              </a:lnSpc>
              <a:spcBef>
                <a:spcPts val="0"/>
              </a:spcBef>
              <a:spcAft>
                <a:spcPts val="0"/>
              </a:spcAft>
              <a:buClr>
                <a:srgbClr val="ECF0EC"/>
              </a:buClr>
              <a:buSzPts val="1800"/>
              <a:buNone/>
              <a:defRPr/>
            </a:lvl4pPr>
            <a:lvl5pPr lvl="4" algn="l">
              <a:lnSpc>
                <a:spcPct val="100000"/>
              </a:lnSpc>
              <a:spcBef>
                <a:spcPts val="0"/>
              </a:spcBef>
              <a:spcAft>
                <a:spcPts val="0"/>
              </a:spcAft>
              <a:buClr>
                <a:srgbClr val="ECF0EC"/>
              </a:buClr>
              <a:buSzPts val="1800"/>
              <a:buNone/>
              <a:defRPr/>
            </a:lvl5pPr>
            <a:lvl6pPr lvl="5" algn="l">
              <a:lnSpc>
                <a:spcPct val="100000"/>
              </a:lnSpc>
              <a:spcBef>
                <a:spcPts val="0"/>
              </a:spcBef>
              <a:spcAft>
                <a:spcPts val="0"/>
              </a:spcAft>
              <a:buClr>
                <a:srgbClr val="ECF0EC"/>
              </a:buClr>
              <a:buSzPts val="1800"/>
              <a:buNone/>
              <a:defRPr/>
            </a:lvl6pPr>
            <a:lvl7pPr lvl="6" algn="l">
              <a:lnSpc>
                <a:spcPct val="100000"/>
              </a:lnSpc>
              <a:spcBef>
                <a:spcPts val="0"/>
              </a:spcBef>
              <a:spcAft>
                <a:spcPts val="0"/>
              </a:spcAft>
              <a:buClr>
                <a:srgbClr val="ECF0EC"/>
              </a:buClr>
              <a:buSzPts val="1800"/>
              <a:buNone/>
              <a:defRPr/>
            </a:lvl7pPr>
            <a:lvl8pPr lvl="7" algn="l">
              <a:lnSpc>
                <a:spcPct val="100000"/>
              </a:lnSpc>
              <a:spcBef>
                <a:spcPts val="0"/>
              </a:spcBef>
              <a:spcAft>
                <a:spcPts val="0"/>
              </a:spcAft>
              <a:buClr>
                <a:srgbClr val="ECF0EC"/>
              </a:buClr>
              <a:buSzPts val="1800"/>
              <a:buNone/>
              <a:defRPr/>
            </a:lvl8pPr>
            <a:lvl9pPr lvl="8" algn="l">
              <a:lnSpc>
                <a:spcPct val="100000"/>
              </a:lnSpc>
              <a:spcBef>
                <a:spcPts val="0"/>
              </a:spcBef>
              <a:spcAft>
                <a:spcPts val="0"/>
              </a:spcAft>
              <a:buClr>
                <a:srgbClr val="ECF0EC"/>
              </a:buClr>
              <a:buSzPts val="1800"/>
              <a:buNone/>
              <a:defRPr/>
            </a:lvl9pPr>
          </a:lstStyle>
          <a:p/>
        </p:txBody>
      </p:sp>
      <p:sp>
        <p:nvSpPr>
          <p:cNvPr id="27" name="Google Shape;27;p33"/>
          <p:cNvSpPr txBox="1"/>
          <p:nvPr>
            <p:ph idx="1" type="body"/>
          </p:nvPr>
        </p:nvSpPr>
        <p:spPr>
          <a:xfrm>
            <a:off x="457200" y="1600200"/>
            <a:ext cx="3520441" cy="4525963"/>
          </a:xfrm>
          <a:prstGeom prst="rect">
            <a:avLst/>
          </a:prstGeom>
          <a:noFill/>
          <a:ln>
            <a:noFill/>
          </a:ln>
        </p:spPr>
        <p:txBody>
          <a:bodyPr anchorCtr="0" anchor="t" bIns="45700" lIns="45700" spcFirstLastPara="1" rIns="45700" wrap="square" tIns="45700">
            <a:normAutofit/>
          </a:bodyPr>
          <a:lstStyle>
            <a:lvl1pPr indent="-358394" lvl="0" marL="457200" algn="l">
              <a:lnSpc>
                <a:spcPct val="100000"/>
              </a:lnSpc>
              <a:spcBef>
                <a:spcPts val="600"/>
              </a:spcBef>
              <a:spcAft>
                <a:spcPts val="0"/>
              </a:spcAft>
              <a:buSzPts val="2044"/>
              <a:buChar char="●"/>
              <a:defRPr sz="2800"/>
            </a:lvl1pPr>
            <a:lvl2pPr indent="-370840" lvl="1" marL="914400" algn="l">
              <a:lnSpc>
                <a:spcPct val="100000"/>
              </a:lnSpc>
              <a:spcBef>
                <a:spcPts val="600"/>
              </a:spcBef>
              <a:spcAft>
                <a:spcPts val="0"/>
              </a:spcAft>
              <a:buSzPts val="2240"/>
              <a:buChar char="●"/>
              <a:defRPr sz="2800"/>
            </a:lvl2pPr>
            <a:lvl3pPr indent="-335280" lvl="2" marL="1371600" algn="l">
              <a:lnSpc>
                <a:spcPct val="100000"/>
              </a:lnSpc>
              <a:spcBef>
                <a:spcPts val="600"/>
              </a:spcBef>
              <a:spcAft>
                <a:spcPts val="0"/>
              </a:spcAft>
              <a:buSzPts val="1680"/>
              <a:buChar char="●"/>
              <a:defRPr sz="2800"/>
            </a:lvl3pPr>
            <a:lvl4pPr indent="-370839" lvl="3" marL="1828800" algn="l">
              <a:lnSpc>
                <a:spcPct val="100000"/>
              </a:lnSpc>
              <a:spcBef>
                <a:spcPts val="600"/>
              </a:spcBef>
              <a:spcAft>
                <a:spcPts val="0"/>
              </a:spcAft>
              <a:buSzPts val="2240"/>
              <a:buChar char="●"/>
              <a:defRPr sz="2800"/>
            </a:lvl4pPr>
            <a:lvl5pPr indent="-353060" lvl="4" marL="2286000" algn="l">
              <a:lnSpc>
                <a:spcPct val="100000"/>
              </a:lnSpc>
              <a:spcBef>
                <a:spcPts val="600"/>
              </a:spcBef>
              <a:spcAft>
                <a:spcPts val="0"/>
              </a:spcAft>
              <a:buSzPts val="1960"/>
              <a:buChar char="●"/>
              <a:defRPr sz="2800"/>
            </a:lvl5pPr>
            <a:lvl6pPr indent="-320039" lvl="5" marL="2743200" algn="l">
              <a:lnSpc>
                <a:spcPct val="100000"/>
              </a:lnSpc>
              <a:spcBef>
                <a:spcPts val="600"/>
              </a:spcBef>
              <a:spcAft>
                <a:spcPts val="0"/>
              </a:spcAft>
              <a:buSzPts val="1440"/>
              <a:buChar char="●"/>
              <a:defRPr/>
            </a:lvl6pPr>
            <a:lvl7pPr indent="-320039" lvl="6" marL="3200400" algn="l">
              <a:lnSpc>
                <a:spcPct val="100000"/>
              </a:lnSpc>
              <a:spcBef>
                <a:spcPts val="600"/>
              </a:spcBef>
              <a:spcAft>
                <a:spcPts val="0"/>
              </a:spcAft>
              <a:buSzPts val="144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sp>
        <p:nvSpPr>
          <p:cNvPr id="28" name="Google Shape;28;p33"/>
          <p:cNvSpPr txBox="1"/>
          <p:nvPr>
            <p:ph idx="12" type="sldNum"/>
          </p:nvPr>
        </p:nvSpPr>
        <p:spPr>
          <a:xfrm>
            <a:off x="6680563" y="6632448"/>
            <a:ext cx="159222" cy="152401"/>
          </a:xfrm>
          <a:prstGeom prst="rect">
            <a:avLst/>
          </a:prstGeom>
          <a:noFill/>
          <a:ln>
            <a:noFill/>
          </a:ln>
        </p:spPr>
        <p:txBody>
          <a:bodyPr anchorCtr="0" anchor="b" bIns="0" lIns="0" spcFirstLastPara="1" rIns="0" wrap="square" tIns="0">
            <a:spAutoFit/>
          </a:bodyPr>
          <a:lstStyle>
            <a:lvl1pPr indent="0" lvl="0"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1pPr>
            <a:lvl2pPr indent="0" lvl="1"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2pPr>
            <a:lvl3pPr indent="0" lvl="2"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3pPr>
            <a:lvl4pPr indent="0" lvl="3"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4pPr>
            <a:lvl5pPr indent="0" lvl="4"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5pPr>
            <a:lvl6pPr indent="0" lvl="5"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6pPr>
            <a:lvl7pPr indent="0" lvl="6"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7pPr>
            <a:lvl8pPr indent="0" lvl="7"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8pPr>
            <a:lvl9pPr indent="0" lvl="8"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p:cSld name="Заголовок и объект">
    <p:spTree>
      <p:nvGrpSpPr>
        <p:cNvPr id="29" name="Shape 29"/>
        <p:cNvGrpSpPr/>
        <p:nvPr/>
      </p:nvGrpSpPr>
      <p:grpSpPr>
        <a:xfrm>
          <a:off x="0" y="0"/>
          <a:ext cx="0" cy="0"/>
          <a:chOff x="0" y="0"/>
          <a:chExt cx="0" cy="0"/>
        </a:xfrm>
      </p:grpSpPr>
      <p:sp>
        <p:nvSpPr>
          <p:cNvPr id="30" name="Google Shape;30;p34"/>
          <p:cNvSpPr txBox="1"/>
          <p:nvPr>
            <p:ph type="title"/>
          </p:nvPr>
        </p:nvSpPr>
        <p:spPr>
          <a:xfrm>
            <a:off x="457200" y="320040"/>
            <a:ext cx="7239000" cy="1143001"/>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rgbClr val="ECF0EC"/>
              </a:buClr>
              <a:buSzPts val="1800"/>
              <a:buNone/>
              <a:defRPr/>
            </a:lvl1pPr>
            <a:lvl2pPr lvl="1" algn="l">
              <a:lnSpc>
                <a:spcPct val="100000"/>
              </a:lnSpc>
              <a:spcBef>
                <a:spcPts val="0"/>
              </a:spcBef>
              <a:spcAft>
                <a:spcPts val="0"/>
              </a:spcAft>
              <a:buClr>
                <a:srgbClr val="ECF0EC"/>
              </a:buClr>
              <a:buSzPts val="1800"/>
              <a:buNone/>
              <a:defRPr/>
            </a:lvl2pPr>
            <a:lvl3pPr lvl="2" algn="l">
              <a:lnSpc>
                <a:spcPct val="100000"/>
              </a:lnSpc>
              <a:spcBef>
                <a:spcPts val="0"/>
              </a:spcBef>
              <a:spcAft>
                <a:spcPts val="0"/>
              </a:spcAft>
              <a:buClr>
                <a:srgbClr val="ECF0EC"/>
              </a:buClr>
              <a:buSzPts val="1800"/>
              <a:buNone/>
              <a:defRPr/>
            </a:lvl3pPr>
            <a:lvl4pPr lvl="3" algn="l">
              <a:lnSpc>
                <a:spcPct val="100000"/>
              </a:lnSpc>
              <a:spcBef>
                <a:spcPts val="0"/>
              </a:spcBef>
              <a:spcAft>
                <a:spcPts val="0"/>
              </a:spcAft>
              <a:buClr>
                <a:srgbClr val="ECF0EC"/>
              </a:buClr>
              <a:buSzPts val="1800"/>
              <a:buNone/>
              <a:defRPr/>
            </a:lvl4pPr>
            <a:lvl5pPr lvl="4" algn="l">
              <a:lnSpc>
                <a:spcPct val="100000"/>
              </a:lnSpc>
              <a:spcBef>
                <a:spcPts val="0"/>
              </a:spcBef>
              <a:spcAft>
                <a:spcPts val="0"/>
              </a:spcAft>
              <a:buClr>
                <a:srgbClr val="ECF0EC"/>
              </a:buClr>
              <a:buSzPts val="1800"/>
              <a:buNone/>
              <a:defRPr/>
            </a:lvl5pPr>
            <a:lvl6pPr lvl="5" algn="l">
              <a:lnSpc>
                <a:spcPct val="100000"/>
              </a:lnSpc>
              <a:spcBef>
                <a:spcPts val="0"/>
              </a:spcBef>
              <a:spcAft>
                <a:spcPts val="0"/>
              </a:spcAft>
              <a:buClr>
                <a:srgbClr val="ECF0EC"/>
              </a:buClr>
              <a:buSzPts val="1800"/>
              <a:buNone/>
              <a:defRPr/>
            </a:lvl6pPr>
            <a:lvl7pPr lvl="6" algn="l">
              <a:lnSpc>
                <a:spcPct val="100000"/>
              </a:lnSpc>
              <a:spcBef>
                <a:spcPts val="0"/>
              </a:spcBef>
              <a:spcAft>
                <a:spcPts val="0"/>
              </a:spcAft>
              <a:buClr>
                <a:srgbClr val="ECF0EC"/>
              </a:buClr>
              <a:buSzPts val="1800"/>
              <a:buNone/>
              <a:defRPr/>
            </a:lvl7pPr>
            <a:lvl8pPr lvl="7" algn="l">
              <a:lnSpc>
                <a:spcPct val="100000"/>
              </a:lnSpc>
              <a:spcBef>
                <a:spcPts val="0"/>
              </a:spcBef>
              <a:spcAft>
                <a:spcPts val="0"/>
              </a:spcAft>
              <a:buClr>
                <a:srgbClr val="ECF0EC"/>
              </a:buClr>
              <a:buSzPts val="1800"/>
              <a:buNone/>
              <a:defRPr/>
            </a:lvl8pPr>
            <a:lvl9pPr lvl="8" algn="l">
              <a:lnSpc>
                <a:spcPct val="100000"/>
              </a:lnSpc>
              <a:spcBef>
                <a:spcPts val="0"/>
              </a:spcBef>
              <a:spcAft>
                <a:spcPts val="0"/>
              </a:spcAft>
              <a:buClr>
                <a:srgbClr val="ECF0EC"/>
              </a:buClr>
              <a:buSzPts val="1800"/>
              <a:buNone/>
              <a:defRPr/>
            </a:lvl9pPr>
          </a:lstStyle>
          <a:p/>
        </p:txBody>
      </p:sp>
      <p:sp>
        <p:nvSpPr>
          <p:cNvPr id="31" name="Google Shape;31;p34"/>
          <p:cNvSpPr txBox="1"/>
          <p:nvPr>
            <p:ph idx="1" type="body"/>
          </p:nvPr>
        </p:nvSpPr>
        <p:spPr>
          <a:xfrm>
            <a:off x="457200" y="1609416"/>
            <a:ext cx="7239000" cy="4846321"/>
          </a:xfrm>
          <a:prstGeom prst="rect">
            <a:avLst/>
          </a:prstGeom>
          <a:noFill/>
          <a:ln>
            <a:noFill/>
          </a:ln>
        </p:spPr>
        <p:txBody>
          <a:bodyPr anchorCtr="0" anchor="t" bIns="45700" lIns="45700" spcFirstLastPara="1" rIns="45700" wrap="square" tIns="45700">
            <a:normAutofit/>
          </a:bodyPr>
          <a:lstStyle>
            <a:lvl1pPr indent="-312039" lvl="0" marL="457200" algn="l">
              <a:lnSpc>
                <a:spcPct val="100000"/>
              </a:lnSpc>
              <a:spcBef>
                <a:spcPts val="600"/>
              </a:spcBef>
              <a:spcAft>
                <a:spcPts val="0"/>
              </a:spcAft>
              <a:buSzPts val="1314"/>
              <a:buChar char="●"/>
              <a:defRPr/>
            </a:lvl1pPr>
            <a:lvl2pPr indent="-320040" lvl="1" marL="914400" algn="l">
              <a:lnSpc>
                <a:spcPct val="100000"/>
              </a:lnSpc>
              <a:spcBef>
                <a:spcPts val="600"/>
              </a:spcBef>
              <a:spcAft>
                <a:spcPts val="0"/>
              </a:spcAft>
              <a:buSzPts val="1440"/>
              <a:buChar char="●"/>
              <a:defRPr/>
            </a:lvl2pPr>
            <a:lvl3pPr indent="-297180" lvl="2" marL="1371600" algn="l">
              <a:lnSpc>
                <a:spcPct val="100000"/>
              </a:lnSpc>
              <a:spcBef>
                <a:spcPts val="600"/>
              </a:spcBef>
              <a:spcAft>
                <a:spcPts val="0"/>
              </a:spcAft>
              <a:buSzPts val="1080"/>
              <a:buChar char="●"/>
              <a:defRPr/>
            </a:lvl3pPr>
            <a:lvl4pPr indent="-320039" lvl="3" marL="1828800" algn="l">
              <a:lnSpc>
                <a:spcPct val="100000"/>
              </a:lnSpc>
              <a:spcBef>
                <a:spcPts val="600"/>
              </a:spcBef>
              <a:spcAft>
                <a:spcPts val="0"/>
              </a:spcAft>
              <a:buSzPts val="1440"/>
              <a:buChar char="●"/>
              <a:defRPr/>
            </a:lvl4pPr>
            <a:lvl5pPr indent="-308610" lvl="4" marL="2286000" algn="l">
              <a:lnSpc>
                <a:spcPct val="100000"/>
              </a:lnSpc>
              <a:spcBef>
                <a:spcPts val="600"/>
              </a:spcBef>
              <a:spcAft>
                <a:spcPts val="0"/>
              </a:spcAft>
              <a:buSzPts val="1260"/>
              <a:buChar char="●"/>
              <a:defRPr/>
            </a:lvl5pPr>
            <a:lvl6pPr indent="-320039" lvl="5" marL="2743200" algn="l">
              <a:lnSpc>
                <a:spcPct val="100000"/>
              </a:lnSpc>
              <a:spcBef>
                <a:spcPts val="600"/>
              </a:spcBef>
              <a:spcAft>
                <a:spcPts val="0"/>
              </a:spcAft>
              <a:buSzPts val="1440"/>
              <a:buChar char="●"/>
              <a:defRPr/>
            </a:lvl6pPr>
            <a:lvl7pPr indent="-320039" lvl="6" marL="3200400" algn="l">
              <a:lnSpc>
                <a:spcPct val="100000"/>
              </a:lnSpc>
              <a:spcBef>
                <a:spcPts val="600"/>
              </a:spcBef>
              <a:spcAft>
                <a:spcPts val="0"/>
              </a:spcAft>
              <a:buSzPts val="144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sp>
        <p:nvSpPr>
          <p:cNvPr id="32" name="Google Shape;32;p34"/>
          <p:cNvSpPr txBox="1"/>
          <p:nvPr>
            <p:ph idx="12" type="sldNum"/>
          </p:nvPr>
        </p:nvSpPr>
        <p:spPr>
          <a:xfrm>
            <a:off x="6680563" y="6632448"/>
            <a:ext cx="159222" cy="152401"/>
          </a:xfrm>
          <a:prstGeom prst="rect">
            <a:avLst/>
          </a:prstGeom>
          <a:noFill/>
          <a:ln>
            <a:noFill/>
          </a:ln>
        </p:spPr>
        <p:txBody>
          <a:bodyPr anchorCtr="0" anchor="b" bIns="0" lIns="0" spcFirstLastPara="1" rIns="0" wrap="square" tIns="0">
            <a:spAutoFit/>
          </a:bodyPr>
          <a:lstStyle>
            <a:lvl1pPr indent="0" lvl="0"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1pPr>
            <a:lvl2pPr indent="0" lvl="1"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2pPr>
            <a:lvl3pPr indent="0" lvl="2"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3pPr>
            <a:lvl4pPr indent="0" lvl="3"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4pPr>
            <a:lvl5pPr indent="0" lvl="4"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5pPr>
            <a:lvl6pPr indent="0" lvl="5"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6pPr>
            <a:lvl7pPr indent="0" lvl="6"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7pPr>
            <a:lvl8pPr indent="0" lvl="7"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8pPr>
            <a:lvl9pPr indent="0" lvl="8"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p:cSld name="Объект с подписью">
    <p:spTree>
      <p:nvGrpSpPr>
        <p:cNvPr id="33" name="Shape 33"/>
        <p:cNvGrpSpPr/>
        <p:nvPr/>
      </p:nvGrpSpPr>
      <p:grpSpPr>
        <a:xfrm>
          <a:off x="0" y="0"/>
          <a:ext cx="0" cy="0"/>
          <a:chOff x="0" y="0"/>
          <a:chExt cx="0" cy="0"/>
        </a:xfrm>
      </p:grpSpPr>
      <p:sp>
        <p:nvSpPr>
          <p:cNvPr id="34" name="Google Shape;34;p35"/>
          <p:cNvSpPr txBox="1"/>
          <p:nvPr>
            <p:ph type="title"/>
          </p:nvPr>
        </p:nvSpPr>
        <p:spPr>
          <a:xfrm>
            <a:off x="457200" y="228600"/>
            <a:ext cx="5897880" cy="1173481"/>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rgbClr val="ECF0EC"/>
              </a:buClr>
              <a:buSzPts val="2400"/>
              <a:buFont typeface="Calibri"/>
              <a:buNone/>
              <a:defRPr sz="2400"/>
            </a:lvl1pPr>
            <a:lvl2pPr lvl="1" algn="l">
              <a:lnSpc>
                <a:spcPct val="100000"/>
              </a:lnSpc>
              <a:spcBef>
                <a:spcPts val="0"/>
              </a:spcBef>
              <a:spcAft>
                <a:spcPts val="0"/>
              </a:spcAft>
              <a:buClr>
                <a:srgbClr val="ECF0EC"/>
              </a:buClr>
              <a:buSzPts val="1800"/>
              <a:buNone/>
              <a:defRPr/>
            </a:lvl2pPr>
            <a:lvl3pPr lvl="2" algn="l">
              <a:lnSpc>
                <a:spcPct val="100000"/>
              </a:lnSpc>
              <a:spcBef>
                <a:spcPts val="0"/>
              </a:spcBef>
              <a:spcAft>
                <a:spcPts val="0"/>
              </a:spcAft>
              <a:buClr>
                <a:srgbClr val="ECF0EC"/>
              </a:buClr>
              <a:buSzPts val="1800"/>
              <a:buNone/>
              <a:defRPr/>
            </a:lvl3pPr>
            <a:lvl4pPr lvl="3" algn="l">
              <a:lnSpc>
                <a:spcPct val="100000"/>
              </a:lnSpc>
              <a:spcBef>
                <a:spcPts val="0"/>
              </a:spcBef>
              <a:spcAft>
                <a:spcPts val="0"/>
              </a:spcAft>
              <a:buClr>
                <a:srgbClr val="ECF0EC"/>
              </a:buClr>
              <a:buSzPts val="1800"/>
              <a:buNone/>
              <a:defRPr/>
            </a:lvl4pPr>
            <a:lvl5pPr lvl="4" algn="l">
              <a:lnSpc>
                <a:spcPct val="100000"/>
              </a:lnSpc>
              <a:spcBef>
                <a:spcPts val="0"/>
              </a:spcBef>
              <a:spcAft>
                <a:spcPts val="0"/>
              </a:spcAft>
              <a:buClr>
                <a:srgbClr val="ECF0EC"/>
              </a:buClr>
              <a:buSzPts val="1800"/>
              <a:buNone/>
              <a:defRPr/>
            </a:lvl5pPr>
            <a:lvl6pPr lvl="5" algn="l">
              <a:lnSpc>
                <a:spcPct val="100000"/>
              </a:lnSpc>
              <a:spcBef>
                <a:spcPts val="0"/>
              </a:spcBef>
              <a:spcAft>
                <a:spcPts val="0"/>
              </a:spcAft>
              <a:buClr>
                <a:srgbClr val="ECF0EC"/>
              </a:buClr>
              <a:buSzPts val="1800"/>
              <a:buNone/>
              <a:defRPr/>
            </a:lvl6pPr>
            <a:lvl7pPr lvl="6" algn="l">
              <a:lnSpc>
                <a:spcPct val="100000"/>
              </a:lnSpc>
              <a:spcBef>
                <a:spcPts val="0"/>
              </a:spcBef>
              <a:spcAft>
                <a:spcPts val="0"/>
              </a:spcAft>
              <a:buClr>
                <a:srgbClr val="ECF0EC"/>
              </a:buClr>
              <a:buSzPts val="1800"/>
              <a:buNone/>
              <a:defRPr/>
            </a:lvl7pPr>
            <a:lvl8pPr lvl="7" algn="l">
              <a:lnSpc>
                <a:spcPct val="100000"/>
              </a:lnSpc>
              <a:spcBef>
                <a:spcPts val="0"/>
              </a:spcBef>
              <a:spcAft>
                <a:spcPts val="0"/>
              </a:spcAft>
              <a:buClr>
                <a:srgbClr val="ECF0EC"/>
              </a:buClr>
              <a:buSzPts val="1800"/>
              <a:buNone/>
              <a:defRPr/>
            </a:lvl8pPr>
            <a:lvl9pPr lvl="8" algn="l">
              <a:lnSpc>
                <a:spcPct val="100000"/>
              </a:lnSpc>
              <a:spcBef>
                <a:spcPts val="0"/>
              </a:spcBef>
              <a:spcAft>
                <a:spcPts val="0"/>
              </a:spcAft>
              <a:buClr>
                <a:srgbClr val="ECF0EC"/>
              </a:buClr>
              <a:buSzPts val="1800"/>
              <a:buNone/>
              <a:defRPr/>
            </a:lvl9pPr>
          </a:lstStyle>
          <a:p/>
        </p:txBody>
      </p:sp>
      <p:sp>
        <p:nvSpPr>
          <p:cNvPr id="35" name="Google Shape;35;p35"/>
          <p:cNvSpPr txBox="1"/>
          <p:nvPr>
            <p:ph idx="1" type="body"/>
          </p:nvPr>
        </p:nvSpPr>
        <p:spPr>
          <a:xfrm>
            <a:off x="457200" y="1497414"/>
            <a:ext cx="5897880" cy="602517"/>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rgbClr val="000000"/>
              </a:buClr>
              <a:buSzPts val="1400"/>
              <a:buFont typeface="Calibri"/>
              <a:buNone/>
              <a:defRPr sz="1400"/>
            </a:lvl1pPr>
            <a:lvl2pPr indent="-228600" lvl="1" marL="914400" algn="l">
              <a:lnSpc>
                <a:spcPct val="100000"/>
              </a:lnSpc>
              <a:spcBef>
                <a:spcPts val="0"/>
              </a:spcBef>
              <a:spcAft>
                <a:spcPts val="0"/>
              </a:spcAft>
              <a:buClr>
                <a:srgbClr val="000000"/>
              </a:buClr>
              <a:buSzPts val="1400"/>
              <a:buFont typeface="Calibri"/>
              <a:buNone/>
              <a:defRPr sz="1400"/>
            </a:lvl2pPr>
            <a:lvl3pPr indent="-228600" lvl="2" marL="1371600" algn="l">
              <a:lnSpc>
                <a:spcPct val="100000"/>
              </a:lnSpc>
              <a:spcBef>
                <a:spcPts val="0"/>
              </a:spcBef>
              <a:spcAft>
                <a:spcPts val="0"/>
              </a:spcAft>
              <a:buClr>
                <a:srgbClr val="000000"/>
              </a:buClr>
              <a:buSzPts val="1400"/>
              <a:buFont typeface="Calibri"/>
              <a:buNone/>
              <a:defRPr sz="1400"/>
            </a:lvl3pPr>
            <a:lvl4pPr indent="-228600" lvl="3" marL="1828800" algn="l">
              <a:lnSpc>
                <a:spcPct val="100000"/>
              </a:lnSpc>
              <a:spcBef>
                <a:spcPts val="0"/>
              </a:spcBef>
              <a:spcAft>
                <a:spcPts val="0"/>
              </a:spcAft>
              <a:buClr>
                <a:srgbClr val="000000"/>
              </a:buClr>
              <a:buSzPts val="1400"/>
              <a:buFont typeface="Calibri"/>
              <a:buNone/>
              <a:defRPr sz="1400"/>
            </a:lvl4pPr>
            <a:lvl5pPr indent="-228600" lvl="4" marL="2286000" algn="l">
              <a:lnSpc>
                <a:spcPct val="100000"/>
              </a:lnSpc>
              <a:spcBef>
                <a:spcPts val="0"/>
              </a:spcBef>
              <a:spcAft>
                <a:spcPts val="0"/>
              </a:spcAft>
              <a:buClr>
                <a:srgbClr val="000000"/>
              </a:buClr>
              <a:buSzPts val="1400"/>
              <a:buFont typeface="Calibri"/>
              <a:buNone/>
              <a:defRPr sz="1400"/>
            </a:lvl5pPr>
            <a:lvl6pPr indent="-320039" lvl="5" marL="2743200" algn="l">
              <a:lnSpc>
                <a:spcPct val="100000"/>
              </a:lnSpc>
              <a:spcBef>
                <a:spcPts val="600"/>
              </a:spcBef>
              <a:spcAft>
                <a:spcPts val="0"/>
              </a:spcAft>
              <a:buSzPts val="1440"/>
              <a:buChar char="●"/>
              <a:defRPr/>
            </a:lvl6pPr>
            <a:lvl7pPr indent="-320039" lvl="6" marL="3200400" algn="l">
              <a:lnSpc>
                <a:spcPct val="100000"/>
              </a:lnSpc>
              <a:spcBef>
                <a:spcPts val="600"/>
              </a:spcBef>
              <a:spcAft>
                <a:spcPts val="0"/>
              </a:spcAft>
              <a:buSzPts val="144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sp>
        <p:nvSpPr>
          <p:cNvPr id="36" name="Google Shape;36;p35"/>
          <p:cNvSpPr txBox="1"/>
          <p:nvPr>
            <p:ph idx="12" type="sldNum"/>
          </p:nvPr>
        </p:nvSpPr>
        <p:spPr>
          <a:xfrm>
            <a:off x="6680563" y="6632448"/>
            <a:ext cx="159222" cy="152401"/>
          </a:xfrm>
          <a:prstGeom prst="rect">
            <a:avLst/>
          </a:prstGeom>
          <a:noFill/>
          <a:ln>
            <a:noFill/>
          </a:ln>
        </p:spPr>
        <p:txBody>
          <a:bodyPr anchorCtr="0" anchor="b" bIns="0" lIns="0" spcFirstLastPara="1" rIns="0" wrap="square" tIns="0">
            <a:spAutoFit/>
          </a:bodyPr>
          <a:lstStyle>
            <a:lvl1pPr indent="0" lvl="0"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1pPr>
            <a:lvl2pPr indent="0" lvl="1"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2pPr>
            <a:lvl3pPr indent="0" lvl="2"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3pPr>
            <a:lvl4pPr indent="0" lvl="3"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4pPr>
            <a:lvl5pPr indent="0" lvl="4"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5pPr>
            <a:lvl6pPr indent="0" lvl="5"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6pPr>
            <a:lvl7pPr indent="0" lvl="6"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7pPr>
            <a:lvl8pPr indent="0" lvl="7"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8pPr>
            <a:lvl9pPr indent="0" lvl="8"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p:cSld name="Только заголовок">
    <p:spTree>
      <p:nvGrpSpPr>
        <p:cNvPr id="37" name="Shape 37"/>
        <p:cNvGrpSpPr/>
        <p:nvPr/>
      </p:nvGrpSpPr>
      <p:grpSpPr>
        <a:xfrm>
          <a:off x="0" y="0"/>
          <a:ext cx="0" cy="0"/>
          <a:chOff x="0" y="0"/>
          <a:chExt cx="0" cy="0"/>
        </a:xfrm>
      </p:grpSpPr>
      <p:sp>
        <p:nvSpPr>
          <p:cNvPr id="38" name="Google Shape;38;p36"/>
          <p:cNvSpPr txBox="1"/>
          <p:nvPr>
            <p:ph type="title"/>
          </p:nvPr>
        </p:nvSpPr>
        <p:spPr>
          <a:xfrm>
            <a:off x="457200" y="320040"/>
            <a:ext cx="7242048" cy="1143001"/>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rgbClr val="ECF0EC"/>
              </a:buClr>
              <a:buSzPts val="1800"/>
              <a:buNone/>
              <a:defRPr/>
            </a:lvl1pPr>
            <a:lvl2pPr lvl="1" algn="l">
              <a:lnSpc>
                <a:spcPct val="100000"/>
              </a:lnSpc>
              <a:spcBef>
                <a:spcPts val="0"/>
              </a:spcBef>
              <a:spcAft>
                <a:spcPts val="0"/>
              </a:spcAft>
              <a:buClr>
                <a:srgbClr val="ECF0EC"/>
              </a:buClr>
              <a:buSzPts val="1800"/>
              <a:buNone/>
              <a:defRPr/>
            </a:lvl2pPr>
            <a:lvl3pPr lvl="2" algn="l">
              <a:lnSpc>
                <a:spcPct val="100000"/>
              </a:lnSpc>
              <a:spcBef>
                <a:spcPts val="0"/>
              </a:spcBef>
              <a:spcAft>
                <a:spcPts val="0"/>
              </a:spcAft>
              <a:buClr>
                <a:srgbClr val="ECF0EC"/>
              </a:buClr>
              <a:buSzPts val="1800"/>
              <a:buNone/>
              <a:defRPr/>
            </a:lvl3pPr>
            <a:lvl4pPr lvl="3" algn="l">
              <a:lnSpc>
                <a:spcPct val="100000"/>
              </a:lnSpc>
              <a:spcBef>
                <a:spcPts val="0"/>
              </a:spcBef>
              <a:spcAft>
                <a:spcPts val="0"/>
              </a:spcAft>
              <a:buClr>
                <a:srgbClr val="ECF0EC"/>
              </a:buClr>
              <a:buSzPts val="1800"/>
              <a:buNone/>
              <a:defRPr/>
            </a:lvl4pPr>
            <a:lvl5pPr lvl="4" algn="l">
              <a:lnSpc>
                <a:spcPct val="100000"/>
              </a:lnSpc>
              <a:spcBef>
                <a:spcPts val="0"/>
              </a:spcBef>
              <a:spcAft>
                <a:spcPts val="0"/>
              </a:spcAft>
              <a:buClr>
                <a:srgbClr val="ECF0EC"/>
              </a:buClr>
              <a:buSzPts val="1800"/>
              <a:buNone/>
              <a:defRPr/>
            </a:lvl5pPr>
            <a:lvl6pPr lvl="5" algn="l">
              <a:lnSpc>
                <a:spcPct val="100000"/>
              </a:lnSpc>
              <a:spcBef>
                <a:spcPts val="0"/>
              </a:spcBef>
              <a:spcAft>
                <a:spcPts val="0"/>
              </a:spcAft>
              <a:buClr>
                <a:srgbClr val="ECF0EC"/>
              </a:buClr>
              <a:buSzPts val="1800"/>
              <a:buNone/>
              <a:defRPr/>
            </a:lvl6pPr>
            <a:lvl7pPr lvl="6" algn="l">
              <a:lnSpc>
                <a:spcPct val="100000"/>
              </a:lnSpc>
              <a:spcBef>
                <a:spcPts val="0"/>
              </a:spcBef>
              <a:spcAft>
                <a:spcPts val="0"/>
              </a:spcAft>
              <a:buClr>
                <a:srgbClr val="ECF0EC"/>
              </a:buClr>
              <a:buSzPts val="1800"/>
              <a:buNone/>
              <a:defRPr/>
            </a:lvl7pPr>
            <a:lvl8pPr lvl="7" algn="l">
              <a:lnSpc>
                <a:spcPct val="100000"/>
              </a:lnSpc>
              <a:spcBef>
                <a:spcPts val="0"/>
              </a:spcBef>
              <a:spcAft>
                <a:spcPts val="0"/>
              </a:spcAft>
              <a:buClr>
                <a:srgbClr val="ECF0EC"/>
              </a:buClr>
              <a:buSzPts val="1800"/>
              <a:buNone/>
              <a:defRPr/>
            </a:lvl8pPr>
            <a:lvl9pPr lvl="8" algn="l">
              <a:lnSpc>
                <a:spcPct val="100000"/>
              </a:lnSpc>
              <a:spcBef>
                <a:spcPts val="0"/>
              </a:spcBef>
              <a:spcAft>
                <a:spcPts val="0"/>
              </a:spcAft>
              <a:buClr>
                <a:srgbClr val="ECF0EC"/>
              </a:buClr>
              <a:buSzPts val="1800"/>
              <a:buNone/>
              <a:defRPr/>
            </a:lvl9pPr>
          </a:lstStyle>
          <a:p/>
        </p:txBody>
      </p:sp>
      <p:sp>
        <p:nvSpPr>
          <p:cNvPr id="39" name="Google Shape;39;p36"/>
          <p:cNvSpPr txBox="1"/>
          <p:nvPr>
            <p:ph idx="12" type="sldNum"/>
          </p:nvPr>
        </p:nvSpPr>
        <p:spPr>
          <a:xfrm>
            <a:off x="6680563" y="6632448"/>
            <a:ext cx="159222" cy="152401"/>
          </a:xfrm>
          <a:prstGeom prst="rect">
            <a:avLst/>
          </a:prstGeom>
          <a:noFill/>
          <a:ln>
            <a:noFill/>
          </a:ln>
        </p:spPr>
        <p:txBody>
          <a:bodyPr anchorCtr="0" anchor="b" bIns="0" lIns="0" spcFirstLastPara="1" rIns="0" wrap="square" tIns="0">
            <a:spAutoFit/>
          </a:bodyPr>
          <a:lstStyle>
            <a:lvl1pPr indent="0" lvl="0"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1pPr>
            <a:lvl2pPr indent="0" lvl="1"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2pPr>
            <a:lvl3pPr indent="0" lvl="2"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3pPr>
            <a:lvl4pPr indent="0" lvl="3"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4pPr>
            <a:lvl5pPr indent="0" lvl="4"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5pPr>
            <a:lvl6pPr indent="0" lvl="5"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6pPr>
            <a:lvl7pPr indent="0" lvl="6"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7pPr>
            <a:lvl8pPr indent="0" lvl="7"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8pPr>
            <a:lvl9pPr indent="0" lvl="8"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p:cSld name="Пустой слайд">
    <p:spTree>
      <p:nvGrpSpPr>
        <p:cNvPr id="40" name="Shape 40"/>
        <p:cNvGrpSpPr/>
        <p:nvPr/>
      </p:nvGrpSpPr>
      <p:grpSpPr>
        <a:xfrm>
          <a:off x="0" y="0"/>
          <a:ext cx="0" cy="0"/>
          <a:chOff x="0" y="0"/>
          <a:chExt cx="0" cy="0"/>
        </a:xfrm>
      </p:grpSpPr>
      <p:sp>
        <p:nvSpPr>
          <p:cNvPr id="41" name="Google Shape;41;p37"/>
          <p:cNvSpPr txBox="1"/>
          <p:nvPr>
            <p:ph idx="12" type="sldNum"/>
          </p:nvPr>
        </p:nvSpPr>
        <p:spPr>
          <a:xfrm>
            <a:off x="6680563" y="6632448"/>
            <a:ext cx="159222" cy="152401"/>
          </a:xfrm>
          <a:prstGeom prst="rect">
            <a:avLst/>
          </a:prstGeom>
          <a:noFill/>
          <a:ln>
            <a:noFill/>
          </a:ln>
        </p:spPr>
        <p:txBody>
          <a:bodyPr anchorCtr="0" anchor="b" bIns="0" lIns="0" spcFirstLastPara="1" rIns="0" wrap="square" tIns="0">
            <a:spAutoFit/>
          </a:bodyPr>
          <a:lstStyle>
            <a:lvl1pPr indent="0" lvl="0"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1pPr>
            <a:lvl2pPr indent="0" lvl="1"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2pPr>
            <a:lvl3pPr indent="0" lvl="2"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3pPr>
            <a:lvl4pPr indent="0" lvl="3"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4pPr>
            <a:lvl5pPr indent="0" lvl="4"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5pPr>
            <a:lvl6pPr indent="0" lvl="5"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6pPr>
            <a:lvl7pPr indent="0" lvl="6"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7pPr>
            <a:lvl8pPr indent="0" lvl="7"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8pPr>
            <a:lvl9pPr indent="0" lvl="8"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showMasterSp="0">
  <p:cSld name="Рисунок с подписью">
    <p:spTree>
      <p:nvGrpSpPr>
        <p:cNvPr id="42" name="Shape 42"/>
        <p:cNvGrpSpPr/>
        <p:nvPr/>
      </p:nvGrpSpPr>
      <p:grpSpPr>
        <a:xfrm>
          <a:off x="0" y="0"/>
          <a:ext cx="0" cy="0"/>
          <a:chOff x="0" y="0"/>
          <a:chExt cx="0" cy="0"/>
        </a:xfrm>
      </p:grpSpPr>
      <p:sp>
        <p:nvSpPr>
          <p:cNvPr id="43" name="Google Shape;43;p38"/>
          <p:cNvSpPr/>
          <p:nvPr/>
        </p:nvSpPr>
        <p:spPr>
          <a:xfrm rot="-360000">
            <a:off x="597963" y="1004668"/>
            <a:ext cx="4319536" cy="4312573"/>
          </a:xfrm>
          <a:prstGeom prst="rect">
            <a:avLst/>
          </a:prstGeom>
          <a:solidFill>
            <a:srgbClr val="FAFAFA"/>
          </a:solidFill>
          <a:ln cap="rnd" cmpd="sng" w="9525">
            <a:solidFill>
              <a:srgbClr val="EAEAEA"/>
            </a:solidFill>
            <a:prstDash val="solid"/>
            <a:round/>
            <a:headEnd len="sm" w="sm" type="none"/>
            <a:tailEnd len="sm" w="sm" type="none"/>
          </a:ln>
          <a:effectLst>
            <a:outerShdw blurRad="25400" rotWithShape="0" dir="5400000" dist="12700">
              <a:srgbClr val="000000">
                <a:alpha val="40000"/>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4" name="Google Shape;44;p38"/>
          <p:cNvSpPr/>
          <p:nvPr/>
        </p:nvSpPr>
        <p:spPr>
          <a:xfrm rot="-180000">
            <a:off x="596706" y="998816"/>
            <a:ext cx="4319528" cy="4312573"/>
          </a:xfrm>
          <a:prstGeom prst="rect">
            <a:avLst/>
          </a:prstGeom>
          <a:solidFill>
            <a:srgbClr val="FAFAFA"/>
          </a:solidFill>
          <a:ln cap="rnd" cmpd="sng" w="9525">
            <a:solidFill>
              <a:srgbClr val="EAEAEA"/>
            </a:solidFill>
            <a:prstDash val="solid"/>
            <a:round/>
            <a:headEnd len="sm" w="sm" type="none"/>
            <a:tailEnd len="sm" w="sm" type="none"/>
          </a:ln>
          <a:effectLst>
            <a:outerShdw blurRad="25400" rotWithShape="0" dir="5400000" dist="12700">
              <a:srgbClr val="000000">
                <a:alpha val="40000"/>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5" name="Google Shape;45;p38"/>
          <p:cNvSpPr txBox="1"/>
          <p:nvPr>
            <p:ph type="title"/>
          </p:nvPr>
        </p:nvSpPr>
        <p:spPr>
          <a:xfrm>
            <a:off x="5389098" y="1143000"/>
            <a:ext cx="3429005" cy="2057400"/>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rgbClr val="ECF0EC"/>
              </a:buClr>
              <a:buSzPts val="3000"/>
              <a:buFont typeface="Calibri"/>
              <a:buNone/>
              <a:defRPr sz="3000"/>
            </a:lvl1pPr>
            <a:lvl2pPr lvl="1" algn="l">
              <a:lnSpc>
                <a:spcPct val="100000"/>
              </a:lnSpc>
              <a:spcBef>
                <a:spcPts val="0"/>
              </a:spcBef>
              <a:spcAft>
                <a:spcPts val="0"/>
              </a:spcAft>
              <a:buClr>
                <a:srgbClr val="ECF0EC"/>
              </a:buClr>
              <a:buSzPts val="1800"/>
              <a:buNone/>
              <a:defRPr/>
            </a:lvl2pPr>
            <a:lvl3pPr lvl="2" algn="l">
              <a:lnSpc>
                <a:spcPct val="100000"/>
              </a:lnSpc>
              <a:spcBef>
                <a:spcPts val="0"/>
              </a:spcBef>
              <a:spcAft>
                <a:spcPts val="0"/>
              </a:spcAft>
              <a:buClr>
                <a:srgbClr val="ECF0EC"/>
              </a:buClr>
              <a:buSzPts val="1800"/>
              <a:buNone/>
              <a:defRPr/>
            </a:lvl3pPr>
            <a:lvl4pPr lvl="3" algn="l">
              <a:lnSpc>
                <a:spcPct val="100000"/>
              </a:lnSpc>
              <a:spcBef>
                <a:spcPts val="0"/>
              </a:spcBef>
              <a:spcAft>
                <a:spcPts val="0"/>
              </a:spcAft>
              <a:buClr>
                <a:srgbClr val="ECF0EC"/>
              </a:buClr>
              <a:buSzPts val="1800"/>
              <a:buNone/>
              <a:defRPr/>
            </a:lvl4pPr>
            <a:lvl5pPr lvl="4" algn="l">
              <a:lnSpc>
                <a:spcPct val="100000"/>
              </a:lnSpc>
              <a:spcBef>
                <a:spcPts val="0"/>
              </a:spcBef>
              <a:spcAft>
                <a:spcPts val="0"/>
              </a:spcAft>
              <a:buClr>
                <a:srgbClr val="ECF0EC"/>
              </a:buClr>
              <a:buSzPts val="1800"/>
              <a:buNone/>
              <a:defRPr/>
            </a:lvl5pPr>
            <a:lvl6pPr lvl="5" algn="l">
              <a:lnSpc>
                <a:spcPct val="100000"/>
              </a:lnSpc>
              <a:spcBef>
                <a:spcPts val="0"/>
              </a:spcBef>
              <a:spcAft>
                <a:spcPts val="0"/>
              </a:spcAft>
              <a:buClr>
                <a:srgbClr val="ECF0EC"/>
              </a:buClr>
              <a:buSzPts val="1800"/>
              <a:buNone/>
              <a:defRPr/>
            </a:lvl6pPr>
            <a:lvl7pPr lvl="6" algn="l">
              <a:lnSpc>
                <a:spcPct val="100000"/>
              </a:lnSpc>
              <a:spcBef>
                <a:spcPts val="0"/>
              </a:spcBef>
              <a:spcAft>
                <a:spcPts val="0"/>
              </a:spcAft>
              <a:buClr>
                <a:srgbClr val="ECF0EC"/>
              </a:buClr>
              <a:buSzPts val="1800"/>
              <a:buNone/>
              <a:defRPr/>
            </a:lvl7pPr>
            <a:lvl8pPr lvl="7" algn="l">
              <a:lnSpc>
                <a:spcPct val="100000"/>
              </a:lnSpc>
              <a:spcBef>
                <a:spcPts val="0"/>
              </a:spcBef>
              <a:spcAft>
                <a:spcPts val="0"/>
              </a:spcAft>
              <a:buClr>
                <a:srgbClr val="ECF0EC"/>
              </a:buClr>
              <a:buSzPts val="1800"/>
              <a:buNone/>
              <a:defRPr/>
            </a:lvl8pPr>
            <a:lvl9pPr lvl="8" algn="l">
              <a:lnSpc>
                <a:spcPct val="100000"/>
              </a:lnSpc>
              <a:spcBef>
                <a:spcPts val="0"/>
              </a:spcBef>
              <a:spcAft>
                <a:spcPts val="0"/>
              </a:spcAft>
              <a:buClr>
                <a:srgbClr val="ECF0EC"/>
              </a:buClr>
              <a:buSzPts val="1800"/>
              <a:buNone/>
              <a:defRPr/>
            </a:lvl9pPr>
          </a:lstStyle>
          <a:p/>
        </p:txBody>
      </p:sp>
      <p:sp>
        <p:nvSpPr>
          <p:cNvPr id="46" name="Google Shape;46;p38"/>
          <p:cNvSpPr txBox="1"/>
          <p:nvPr>
            <p:ph idx="1" type="body"/>
          </p:nvPr>
        </p:nvSpPr>
        <p:spPr>
          <a:xfrm>
            <a:off x="5389098" y="3283634"/>
            <a:ext cx="3429005" cy="1920241"/>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rgbClr val="000000"/>
              </a:buClr>
              <a:buSzPts val="1400"/>
              <a:buFont typeface="Calibri"/>
              <a:buNone/>
              <a:defRPr sz="1400"/>
            </a:lvl1pPr>
            <a:lvl2pPr indent="-299719" lvl="1" marL="914400" algn="l">
              <a:lnSpc>
                <a:spcPct val="100000"/>
              </a:lnSpc>
              <a:spcBef>
                <a:spcPts val="0"/>
              </a:spcBef>
              <a:spcAft>
                <a:spcPts val="0"/>
              </a:spcAft>
              <a:buClr>
                <a:srgbClr val="000000"/>
              </a:buClr>
              <a:buSzPts val="1120"/>
              <a:buFont typeface="Calibri"/>
              <a:buChar char="●"/>
              <a:defRPr sz="1400"/>
            </a:lvl2pPr>
            <a:lvl3pPr indent="-281939" lvl="2" marL="1371600" algn="l">
              <a:lnSpc>
                <a:spcPct val="100000"/>
              </a:lnSpc>
              <a:spcBef>
                <a:spcPts val="0"/>
              </a:spcBef>
              <a:spcAft>
                <a:spcPts val="0"/>
              </a:spcAft>
              <a:buClr>
                <a:srgbClr val="000000"/>
              </a:buClr>
              <a:buSzPts val="840"/>
              <a:buFont typeface="Calibri"/>
              <a:buChar char="●"/>
              <a:defRPr sz="1400"/>
            </a:lvl3pPr>
            <a:lvl4pPr indent="-299719" lvl="3" marL="1828800" algn="l">
              <a:lnSpc>
                <a:spcPct val="100000"/>
              </a:lnSpc>
              <a:spcBef>
                <a:spcPts val="0"/>
              </a:spcBef>
              <a:spcAft>
                <a:spcPts val="0"/>
              </a:spcAft>
              <a:buClr>
                <a:srgbClr val="000000"/>
              </a:buClr>
              <a:buSzPts val="1120"/>
              <a:buFont typeface="Calibri"/>
              <a:buChar char="●"/>
              <a:defRPr sz="1400"/>
            </a:lvl4pPr>
            <a:lvl5pPr indent="-290829" lvl="4" marL="2286000" algn="l">
              <a:lnSpc>
                <a:spcPct val="100000"/>
              </a:lnSpc>
              <a:spcBef>
                <a:spcPts val="0"/>
              </a:spcBef>
              <a:spcAft>
                <a:spcPts val="0"/>
              </a:spcAft>
              <a:buClr>
                <a:srgbClr val="000000"/>
              </a:buClr>
              <a:buSzPts val="980"/>
              <a:buFont typeface="Calibri"/>
              <a:buChar char="●"/>
              <a:defRPr sz="1400"/>
            </a:lvl5pPr>
            <a:lvl6pPr indent="-320039" lvl="5" marL="2743200" algn="l">
              <a:lnSpc>
                <a:spcPct val="100000"/>
              </a:lnSpc>
              <a:spcBef>
                <a:spcPts val="600"/>
              </a:spcBef>
              <a:spcAft>
                <a:spcPts val="0"/>
              </a:spcAft>
              <a:buSzPts val="1440"/>
              <a:buChar char="●"/>
              <a:defRPr/>
            </a:lvl6pPr>
            <a:lvl7pPr indent="-320039" lvl="6" marL="3200400" algn="l">
              <a:lnSpc>
                <a:spcPct val="100000"/>
              </a:lnSpc>
              <a:spcBef>
                <a:spcPts val="600"/>
              </a:spcBef>
              <a:spcAft>
                <a:spcPts val="0"/>
              </a:spcAft>
              <a:buSzPts val="144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sp>
        <p:nvSpPr>
          <p:cNvPr id="47" name="Google Shape;47;p38"/>
          <p:cNvSpPr/>
          <p:nvPr>
            <p:ph idx="2" type="pic"/>
          </p:nvPr>
        </p:nvSpPr>
        <p:spPr>
          <a:xfrm>
            <a:off x="663682" y="1041000"/>
            <a:ext cx="4206241" cy="4206246"/>
          </a:xfrm>
          <a:prstGeom prst="rect">
            <a:avLst/>
          </a:prstGeom>
          <a:noFill/>
          <a:ln cap="flat" cmpd="sng" w="107950">
            <a:solidFill>
              <a:srgbClr val="FFFFFF"/>
            </a:solidFill>
            <a:prstDash val="solid"/>
            <a:miter lim="800000"/>
            <a:headEnd len="sm" w="sm" type="none"/>
            <a:tailEnd len="sm" w="sm" type="none"/>
          </a:ln>
          <a:effectLst>
            <a:outerShdw blurRad="50800" rotWithShape="0" dir="5400000" dist="3810">
              <a:srgbClr val="000000">
                <a:alpha val="60000"/>
              </a:srgbClr>
            </a:outerShdw>
          </a:effectLst>
        </p:spPr>
      </p:sp>
      <p:sp>
        <p:nvSpPr>
          <p:cNvPr id="48" name="Google Shape;48;p38"/>
          <p:cNvSpPr txBox="1"/>
          <p:nvPr>
            <p:ph idx="12" type="sldNum"/>
          </p:nvPr>
        </p:nvSpPr>
        <p:spPr>
          <a:xfrm>
            <a:off x="6680563" y="6632448"/>
            <a:ext cx="159222" cy="152401"/>
          </a:xfrm>
          <a:prstGeom prst="rect">
            <a:avLst/>
          </a:prstGeom>
          <a:noFill/>
          <a:ln>
            <a:noFill/>
          </a:ln>
        </p:spPr>
        <p:txBody>
          <a:bodyPr anchorCtr="0" anchor="b" bIns="0" lIns="0" spcFirstLastPara="1" rIns="0" wrap="square" tIns="0">
            <a:spAutoFit/>
          </a:bodyPr>
          <a:lstStyle>
            <a:lvl1pPr indent="0" lvl="0"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1pPr>
            <a:lvl2pPr indent="0" lvl="1"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2pPr>
            <a:lvl3pPr indent="0" lvl="2"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3pPr>
            <a:lvl4pPr indent="0" lvl="3"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4pPr>
            <a:lvl5pPr indent="0" lvl="4"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5pPr>
            <a:lvl6pPr indent="0" lvl="5"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6pPr>
            <a:lvl7pPr indent="0" lvl="6"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7pPr>
            <a:lvl8pPr indent="0" lvl="7"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8pPr>
            <a:lvl9pPr indent="0" lvl="8" marL="0" algn="r">
              <a:lnSpc>
                <a:spcPct val="100000"/>
              </a:lnSpc>
              <a:spcBef>
                <a:spcPts val="0"/>
              </a:spcBef>
              <a:spcAft>
                <a:spcPts val="0"/>
              </a:spcAft>
              <a:buClr>
                <a:srgbClr val="323232"/>
              </a:buClr>
              <a:buSzPts val="1100"/>
              <a:buFont typeface="Calibri"/>
              <a:buNone/>
              <a:defRPr sz="1100">
                <a:solidFill>
                  <a:srgbClr val="32323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2E9D4"/>
            </a:gs>
            <a:gs pos="100000">
              <a:srgbClr val="908B7F"/>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29"/>
          <p:cNvSpPr/>
          <p:nvPr/>
        </p:nvSpPr>
        <p:spPr>
          <a:xfrm flipH="1">
            <a:off x="8153400" y="0"/>
            <a:ext cx="990600" cy="6858000"/>
          </a:xfrm>
          <a:prstGeom prst="rect">
            <a:avLst/>
          </a:prstGeom>
          <a:blipFill rotWithShape="1">
            <a:blip r:embed="rId1">
              <a:alphaModFix/>
            </a:blip>
            <a:stretch>
              <a:fillRect b="0" l="0" r="0" t="0"/>
            </a:stretch>
          </a:blip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 name="Google Shape;7;p29"/>
          <p:cNvSpPr txBox="1"/>
          <p:nvPr>
            <p:ph type="title"/>
          </p:nvPr>
        </p:nvSpPr>
        <p:spPr>
          <a:xfrm>
            <a:off x="457200" y="320040"/>
            <a:ext cx="7239000" cy="1143001"/>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rgbClr val="ECF0EC"/>
              </a:buClr>
              <a:buSzPts val="3800"/>
              <a:buFont typeface="Calibri"/>
              <a:buNone/>
              <a:defRPr b="1" i="0" sz="3800" u="none" cap="none" strike="noStrike">
                <a:solidFill>
                  <a:srgbClr val="ECF0EC"/>
                </a:solidFill>
                <a:latin typeface="Calibri"/>
                <a:ea typeface="Calibri"/>
                <a:cs typeface="Calibri"/>
                <a:sym typeface="Calibri"/>
              </a:defRPr>
            </a:lvl1pPr>
            <a:lvl2pPr lvl="1" marR="0" rtl="0" algn="l">
              <a:lnSpc>
                <a:spcPct val="100000"/>
              </a:lnSpc>
              <a:spcBef>
                <a:spcPts val="0"/>
              </a:spcBef>
              <a:spcAft>
                <a:spcPts val="0"/>
              </a:spcAft>
              <a:buClr>
                <a:srgbClr val="ECF0EC"/>
              </a:buClr>
              <a:buSzPts val="3800"/>
              <a:buFont typeface="Calibri"/>
              <a:buNone/>
              <a:defRPr b="1" i="0" sz="3800" u="none" cap="none" strike="noStrike">
                <a:solidFill>
                  <a:srgbClr val="ECF0EC"/>
                </a:solidFill>
                <a:latin typeface="Calibri"/>
                <a:ea typeface="Calibri"/>
                <a:cs typeface="Calibri"/>
                <a:sym typeface="Calibri"/>
              </a:defRPr>
            </a:lvl2pPr>
            <a:lvl3pPr lvl="2" marR="0" rtl="0" algn="l">
              <a:lnSpc>
                <a:spcPct val="100000"/>
              </a:lnSpc>
              <a:spcBef>
                <a:spcPts val="0"/>
              </a:spcBef>
              <a:spcAft>
                <a:spcPts val="0"/>
              </a:spcAft>
              <a:buClr>
                <a:srgbClr val="ECF0EC"/>
              </a:buClr>
              <a:buSzPts val="3800"/>
              <a:buFont typeface="Calibri"/>
              <a:buNone/>
              <a:defRPr b="1" i="0" sz="3800" u="none" cap="none" strike="noStrike">
                <a:solidFill>
                  <a:srgbClr val="ECF0EC"/>
                </a:solidFill>
                <a:latin typeface="Calibri"/>
                <a:ea typeface="Calibri"/>
                <a:cs typeface="Calibri"/>
                <a:sym typeface="Calibri"/>
              </a:defRPr>
            </a:lvl3pPr>
            <a:lvl4pPr lvl="3" marR="0" rtl="0" algn="l">
              <a:lnSpc>
                <a:spcPct val="100000"/>
              </a:lnSpc>
              <a:spcBef>
                <a:spcPts val="0"/>
              </a:spcBef>
              <a:spcAft>
                <a:spcPts val="0"/>
              </a:spcAft>
              <a:buClr>
                <a:srgbClr val="ECF0EC"/>
              </a:buClr>
              <a:buSzPts val="3800"/>
              <a:buFont typeface="Calibri"/>
              <a:buNone/>
              <a:defRPr b="1" i="0" sz="3800" u="none" cap="none" strike="noStrike">
                <a:solidFill>
                  <a:srgbClr val="ECF0EC"/>
                </a:solidFill>
                <a:latin typeface="Calibri"/>
                <a:ea typeface="Calibri"/>
                <a:cs typeface="Calibri"/>
                <a:sym typeface="Calibri"/>
              </a:defRPr>
            </a:lvl4pPr>
            <a:lvl5pPr lvl="4" marR="0" rtl="0" algn="l">
              <a:lnSpc>
                <a:spcPct val="100000"/>
              </a:lnSpc>
              <a:spcBef>
                <a:spcPts val="0"/>
              </a:spcBef>
              <a:spcAft>
                <a:spcPts val="0"/>
              </a:spcAft>
              <a:buClr>
                <a:srgbClr val="ECF0EC"/>
              </a:buClr>
              <a:buSzPts val="3800"/>
              <a:buFont typeface="Calibri"/>
              <a:buNone/>
              <a:defRPr b="1" i="0" sz="3800" u="none" cap="none" strike="noStrike">
                <a:solidFill>
                  <a:srgbClr val="ECF0EC"/>
                </a:solidFill>
                <a:latin typeface="Calibri"/>
                <a:ea typeface="Calibri"/>
                <a:cs typeface="Calibri"/>
                <a:sym typeface="Calibri"/>
              </a:defRPr>
            </a:lvl5pPr>
            <a:lvl6pPr lvl="5" marR="0" rtl="0" algn="l">
              <a:lnSpc>
                <a:spcPct val="100000"/>
              </a:lnSpc>
              <a:spcBef>
                <a:spcPts val="0"/>
              </a:spcBef>
              <a:spcAft>
                <a:spcPts val="0"/>
              </a:spcAft>
              <a:buClr>
                <a:srgbClr val="ECF0EC"/>
              </a:buClr>
              <a:buSzPts val="3800"/>
              <a:buFont typeface="Calibri"/>
              <a:buNone/>
              <a:defRPr b="1" i="0" sz="3800" u="none" cap="none" strike="noStrike">
                <a:solidFill>
                  <a:srgbClr val="ECF0EC"/>
                </a:solidFill>
                <a:latin typeface="Calibri"/>
                <a:ea typeface="Calibri"/>
                <a:cs typeface="Calibri"/>
                <a:sym typeface="Calibri"/>
              </a:defRPr>
            </a:lvl6pPr>
            <a:lvl7pPr lvl="6" marR="0" rtl="0" algn="l">
              <a:lnSpc>
                <a:spcPct val="100000"/>
              </a:lnSpc>
              <a:spcBef>
                <a:spcPts val="0"/>
              </a:spcBef>
              <a:spcAft>
                <a:spcPts val="0"/>
              </a:spcAft>
              <a:buClr>
                <a:srgbClr val="ECF0EC"/>
              </a:buClr>
              <a:buSzPts val="3800"/>
              <a:buFont typeface="Calibri"/>
              <a:buNone/>
              <a:defRPr b="1" i="0" sz="3800" u="none" cap="none" strike="noStrike">
                <a:solidFill>
                  <a:srgbClr val="ECF0EC"/>
                </a:solidFill>
                <a:latin typeface="Calibri"/>
                <a:ea typeface="Calibri"/>
                <a:cs typeface="Calibri"/>
                <a:sym typeface="Calibri"/>
              </a:defRPr>
            </a:lvl7pPr>
            <a:lvl8pPr lvl="7" marR="0" rtl="0" algn="l">
              <a:lnSpc>
                <a:spcPct val="100000"/>
              </a:lnSpc>
              <a:spcBef>
                <a:spcPts val="0"/>
              </a:spcBef>
              <a:spcAft>
                <a:spcPts val="0"/>
              </a:spcAft>
              <a:buClr>
                <a:srgbClr val="ECF0EC"/>
              </a:buClr>
              <a:buSzPts val="3800"/>
              <a:buFont typeface="Calibri"/>
              <a:buNone/>
              <a:defRPr b="1" i="0" sz="3800" u="none" cap="none" strike="noStrike">
                <a:solidFill>
                  <a:srgbClr val="ECF0EC"/>
                </a:solidFill>
                <a:latin typeface="Calibri"/>
                <a:ea typeface="Calibri"/>
                <a:cs typeface="Calibri"/>
                <a:sym typeface="Calibri"/>
              </a:defRPr>
            </a:lvl8pPr>
            <a:lvl9pPr lvl="8" marR="0" rtl="0" algn="l">
              <a:lnSpc>
                <a:spcPct val="100000"/>
              </a:lnSpc>
              <a:spcBef>
                <a:spcPts val="0"/>
              </a:spcBef>
              <a:spcAft>
                <a:spcPts val="0"/>
              </a:spcAft>
              <a:buClr>
                <a:srgbClr val="ECF0EC"/>
              </a:buClr>
              <a:buSzPts val="3800"/>
              <a:buFont typeface="Calibri"/>
              <a:buNone/>
              <a:defRPr b="1" i="0" sz="3800" u="none" cap="none" strike="noStrike">
                <a:solidFill>
                  <a:srgbClr val="ECF0EC"/>
                </a:solidFill>
                <a:latin typeface="Calibri"/>
                <a:ea typeface="Calibri"/>
                <a:cs typeface="Calibri"/>
                <a:sym typeface="Calibri"/>
              </a:defRPr>
            </a:lvl9pPr>
          </a:lstStyle>
          <a:p/>
        </p:txBody>
      </p:sp>
      <p:sp>
        <p:nvSpPr>
          <p:cNvPr id="8" name="Google Shape;8;p29"/>
          <p:cNvSpPr txBox="1"/>
          <p:nvPr>
            <p:ph idx="1" type="body"/>
          </p:nvPr>
        </p:nvSpPr>
        <p:spPr>
          <a:xfrm>
            <a:off x="457200" y="1609416"/>
            <a:ext cx="7239000" cy="4846321"/>
          </a:xfrm>
          <a:prstGeom prst="rect">
            <a:avLst/>
          </a:prstGeom>
          <a:noFill/>
          <a:ln>
            <a:noFill/>
          </a:ln>
        </p:spPr>
        <p:txBody>
          <a:bodyPr anchorCtr="0" anchor="t" bIns="45700" lIns="45700" spcFirstLastPara="1" rIns="45700" wrap="square" tIns="45700">
            <a:normAutofit/>
          </a:bodyPr>
          <a:lstStyle>
            <a:lvl1pPr indent="-349123" lvl="0" marL="457200" marR="0" rtl="0" algn="l">
              <a:lnSpc>
                <a:spcPct val="100000"/>
              </a:lnSpc>
              <a:spcBef>
                <a:spcPts val="600"/>
              </a:spcBef>
              <a:spcAft>
                <a:spcPts val="0"/>
              </a:spcAft>
              <a:buClr>
                <a:srgbClr val="323232"/>
              </a:buClr>
              <a:buSzPts val="1898"/>
              <a:buFont typeface="Noto Sans Symbols"/>
              <a:buChar char="●"/>
              <a:defRPr b="0" i="0" sz="2600" u="none" cap="none" strike="noStrike">
                <a:solidFill>
                  <a:srgbClr val="000000"/>
                </a:solidFill>
                <a:latin typeface="Calibri"/>
                <a:ea typeface="Calibri"/>
                <a:cs typeface="Calibri"/>
                <a:sym typeface="Calibri"/>
              </a:defRPr>
            </a:lvl1pPr>
            <a:lvl2pPr indent="-360680" lvl="1" marL="914400" marR="0" rtl="0" algn="l">
              <a:lnSpc>
                <a:spcPct val="100000"/>
              </a:lnSpc>
              <a:spcBef>
                <a:spcPts val="600"/>
              </a:spcBef>
              <a:spcAft>
                <a:spcPts val="0"/>
              </a:spcAft>
              <a:buClr>
                <a:srgbClr val="323232"/>
              </a:buClr>
              <a:buSzPts val="2080"/>
              <a:buFont typeface="Noto Sans Symbols"/>
              <a:buChar char="●"/>
              <a:defRPr b="0" i="0" sz="2600" u="none" cap="none" strike="noStrike">
                <a:solidFill>
                  <a:srgbClr val="000000"/>
                </a:solidFill>
                <a:latin typeface="Calibri"/>
                <a:ea typeface="Calibri"/>
                <a:cs typeface="Calibri"/>
                <a:sym typeface="Calibri"/>
              </a:defRPr>
            </a:lvl2pPr>
            <a:lvl3pPr indent="-327660" lvl="2" marL="1371600" marR="0" rtl="0" algn="l">
              <a:lnSpc>
                <a:spcPct val="100000"/>
              </a:lnSpc>
              <a:spcBef>
                <a:spcPts val="600"/>
              </a:spcBef>
              <a:spcAft>
                <a:spcPts val="0"/>
              </a:spcAft>
              <a:buClr>
                <a:srgbClr val="323232"/>
              </a:buClr>
              <a:buSzPts val="1560"/>
              <a:buFont typeface="Noto Sans Symbols"/>
              <a:buChar char="●"/>
              <a:defRPr b="0" i="0" sz="2600" u="none" cap="none" strike="noStrike">
                <a:solidFill>
                  <a:srgbClr val="000000"/>
                </a:solidFill>
                <a:latin typeface="Calibri"/>
                <a:ea typeface="Calibri"/>
                <a:cs typeface="Calibri"/>
                <a:sym typeface="Calibri"/>
              </a:defRPr>
            </a:lvl3pPr>
            <a:lvl4pPr indent="-360680" lvl="3" marL="1828800" marR="0" rtl="0" algn="l">
              <a:lnSpc>
                <a:spcPct val="100000"/>
              </a:lnSpc>
              <a:spcBef>
                <a:spcPts val="600"/>
              </a:spcBef>
              <a:spcAft>
                <a:spcPts val="0"/>
              </a:spcAft>
              <a:buClr>
                <a:srgbClr val="323232"/>
              </a:buClr>
              <a:buSzPts val="2080"/>
              <a:buFont typeface="Noto Sans Symbols"/>
              <a:buChar char="●"/>
              <a:defRPr b="0" i="0" sz="2600" u="none" cap="none" strike="noStrike">
                <a:solidFill>
                  <a:srgbClr val="000000"/>
                </a:solidFill>
                <a:latin typeface="Calibri"/>
                <a:ea typeface="Calibri"/>
                <a:cs typeface="Calibri"/>
                <a:sym typeface="Calibri"/>
              </a:defRPr>
            </a:lvl4pPr>
            <a:lvl5pPr indent="-344170" lvl="4" marL="2286000" marR="0" rtl="0" algn="l">
              <a:lnSpc>
                <a:spcPct val="100000"/>
              </a:lnSpc>
              <a:spcBef>
                <a:spcPts val="600"/>
              </a:spcBef>
              <a:spcAft>
                <a:spcPts val="0"/>
              </a:spcAft>
              <a:buClr>
                <a:srgbClr val="323232"/>
              </a:buClr>
              <a:buSzPts val="1820"/>
              <a:buFont typeface="Noto Sans Symbols"/>
              <a:buChar char="●"/>
              <a:defRPr b="0" i="0" sz="2600" u="none" cap="none" strike="noStrike">
                <a:solidFill>
                  <a:srgbClr val="000000"/>
                </a:solidFill>
                <a:latin typeface="Calibri"/>
                <a:ea typeface="Calibri"/>
                <a:cs typeface="Calibri"/>
                <a:sym typeface="Calibri"/>
              </a:defRPr>
            </a:lvl5pPr>
            <a:lvl6pPr indent="-360679" lvl="5" marL="2743200" marR="0" rtl="0" algn="l">
              <a:lnSpc>
                <a:spcPct val="100000"/>
              </a:lnSpc>
              <a:spcBef>
                <a:spcPts val="600"/>
              </a:spcBef>
              <a:spcAft>
                <a:spcPts val="0"/>
              </a:spcAft>
              <a:buClr>
                <a:srgbClr val="323232"/>
              </a:buClr>
              <a:buSzPts val="2080"/>
              <a:buFont typeface="Noto Sans Symbols"/>
              <a:buChar char="●"/>
              <a:defRPr b="0" i="0" sz="2600" u="none" cap="none" strike="noStrike">
                <a:solidFill>
                  <a:srgbClr val="000000"/>
                </a:solidFill>
                <a:latin typeface="Calibri"/>
                <a:ea typeface="Calibri"/>
                <a:cs typeface="Calibri"/>
                <a:sym typeface="Calibri"/>
              </a:defRPr>
            </a:lvl6pPr>
            <a:lvl7pPr indent="-360679" lvl="6" marL="3200400" marR="0" rtl="0" algn="l">
              <a:lnSpc>
                <a:spcPct val="100000"/>
              </a:lnSpc>
              <a:spcBef>
                <a:spcPts val="600"/>
              </a:spcBef>
              <a:spcAft>
                <a:spcPts val="0"/>
              </a:spcAft>
              <a:buClr>
                <a:srgbClr val="323232"/>
              </a:buClr>
              <a:buSzPts val="2080"/>
              <a:buFont typeface="Noto Sans Symbols"/>
              <a:buChar char="●"/>
              <a:defRPr b="0" i="0" sz="2600" u="none" cap="none" strike="noStrike">
                <a:solidFill>
                  <a:srgbClr val="000000"/>
                </a:solidFill>
                <a:latin typeface="Calibri"/>
                <a:ea typeface="Calibri"/>
                <a:cs typeface="Calibri"/>
                <a:sym typeface="Calibri"/>
              </a:defRPr>
            </a:lvl7pPr>
            <a:lvl8pPr indent="-393700" lvl="7" marL="3657600" marR="0" rtl="0" algn="l">
              <a:lnSpc>
                <a:spcPct val="100000"/>
              </a:lnSpc>
              <a:spcBef>
                <a:spcPts val="600"/>
              </a:spcBef>
              <a:spcAft>
                <a:spcPts val="0"/>
              </a:spcAft>
              <a:buClr>
                <a:srgbClr val="323232"/>
              </a:buClr>
              <a:buSzPts val="2600"/>
              <a:buFont typeface="Noto Sans Symbols"/>
              <a:buChar char="●"/>
              <a:defRPr b="0" i="0" sz="2600" u="none" cap="none" strike="noStrike">
                <a:solidFill>
                  <a:srgbClr val="000000"/>
                </a:solidFill>
                <a:latin typeface="Calibri"/>
                <a:ea typeface="Calibri"/>
                <a:cs typeface="Calibri"/>
                <a:sym typeface="Calibri"/>
              </a:defRPr>
            </a:lvl8pPr>
            <a:lvl9pPr indent="-393700" lvl="8" marL="4114800" marR="0" rtl="0" algn="l">
              <a:lnSpc>
                <a:spcPct val="100000"/>
              </a:lnSpc>
              <a:spcBef>
                <a:spcPts val="600"/>
              </a:spcBef>
              <a:spcAft>
                <a:spcPts val="0"/>
              </a:spcAft>
              <a:buClr>
                <a:srgbClr val="323232"/>
              </a:buClr>
              <a:buSzPts val="2600"/>
              <a:buFont typeface="Noto Sans Symbols"/>
              <a:buChar char="●"/>
              <a:defRPr b="0" i="0" sz="2600" u="none" cap="none" strike="noStrike">
                <a:solidFill>
                  <a:srgbClr val="000000"/>
                </a:solidFill>
                <a:latin typeface="Calibri"/>
                <a:ea typeface="Calibri"/>
                <a:cs typeface="Calibri"/>
                <a:sym typeface="Calibri"/>
              </a:defRPr>
            </a:lvl9pPr>
          </a:lstStyle>
          <a:p/>
        </p:txBody>
      </p:sp>
      <p:sp>
        <p:nvSpPr>
          <p:cNvPr id="9" name="Google Shape;9;p29"/>
          <p:cNvSpPr txBox="1"/>
          <p:nvPr>
            <p:ph idx="12" type="sldNum"/>
          </p:nvPr>
        </p:nvSpPr>
        <p:spPr>
          <a:xfrm>
            <a:off x="6680563" y="6632448"/>
            <a:ext cx="159222" cy="152401"/>
          </a:xfrm>
          <a:prstGeom prst="rect">
            <a:avLst/>
          </a:prstGeom>
          <a:noFill/>
          <a:ln>
            <a:noFill/>
          </a:ln>
        </p:spPr>
        <p:txBody>
          <a:bodyPr anchorCtr="0" anchor="b" bIns="0" lIns="0" spcFirstLastPara="1" rIns="0" wrap="square" tIns="0">
            <a:spAutoFit/>
          </a:bodyPr>
          <a:lstStyle>
            <a:lvl1pPr indent="0" lvl="0" marL="0" marR="0" rtl="0" algn="r">
              <a:lnSpc>
                <a:spcPct val="100000"/>
              </a:lnSpc>
              <a:spcBef>
                <a:spcPts val="0"/>
              </a:spcBef>
              <a:spcAft>
                <a:spcPts val="0"/>
              </a:spcAft>
              <a:buClr>
                <a:srgbClr val="323232"/>
              </a:buClr>
              <a:buSzPts val="1100"/>
              <a:buFont typeface="Calibri"/>
              <a:buNone/>
              <a:defRPr b="0" i="0" sz="1100" u="none" cap="none" strike="noStrike">
                <a:solidFill>
                  <a:srgbClr val="323232"/>
                </a:solidFill>
                <a:latin typeface="Calibri"/>
                <a:ea typeface="Calibri"/>
                <a:cs typeface="Calibri"/>
                <a:sym typeface="Calibri"/>
              </a:defRPr>
            </a:lvl1pPr>
            <a:lvl2pPr indent="0" lvl="1" marL="0" marR="0" rtl="0" algn="r">
              <a:lnSpc>
                <a:spcPct val="100000"/>
              </a:lnSpc>
              <a:spcBef>
                <a:spcPts val="0"/>
              </a:spcBef>
              <a:spcAft>
                <a:spcPts val="0"/>
              </a:spcAft>
              <a:buClr>
                <a:srgbClr val="323232"/>
              </a:buClr>
              <a:buSzPts val="1100"/>
              <a:buFont typeface="Calibri"/>
              <a:buNone/>
              <a:defRPr b="0" i="0" sz="1100" u="none" cap="none" strike="noStrike">
                <a:solidFill>
                  <a:srgbClr val="323232"/>
                </a:solidFill>
                <a:latin typeface="Calibri"/>
                <a:ea typeface="Calibri"/>
                <a:cs typeface="Calibri"/>
                <a:sym typeface="Calibri"/>
              </a:defRPr>
            </a:lvl2pPr>
            <a:lvl3pPr indent="0" lvl="2" marL="0" marR="0" rtl="0" algn="r">
              <a:lnSpc>
                <a:spcPct val="100000"/>
              </a:lnSpc>
              <a:spcBef>
                <a:spcPts val="0"/>
              </a:spcBef>
              <a:spcAft>
                <a:spcPts val="0"/>
              </a:spcAft>
              <a:buClr>
                <a:srgbClr val="323232"/>
              </a:buClr>
              <a:buSzPts val="1100"/>
              <a:buFont typeface="Calibri"/>
              <a:buNone/>
              <a:defRPr b="0" i="0" sz="1100" u="none" cap="none" strike="noStrike">
                <a:solidFill>
                  <a:srgbClr val="323232"/>
                </a:solidFill>
                <a:latin typeface="Calibri"/>
                <a:ea typeface="Calibri"/>
                <a:cs typeface="Calibri"/>
                <a:sym typeface="Calibri"/>
              </a:defRPr>
            </a:lvl3pPr>
            <a:lvl4pPr indent="0" lvl="3" marL="0" marR="0" rtl="0" algn="r">
              <a:lnSpc>
                <a:spcPct val="100000"/>
              </a:lnSpc>
              <a:spcBef>
                <a:spcPts val="0"/>
              </a:spcBef>
              <a:spcAft>
                <a:spcPts val="0"/>
              </a:spcAft>
              <a:buClr>
                <a:srgbClr val="323232"/>
              </a:buClr>
              <a:buSzPts val="1100"/>
              <a:buFont typeface="Calibri"/>
              <a:buNone/>
              <a:defRPr b="0" i="0" sz="1100" u="none" cap="none" strike="noStrike">
                <a:solidFill>
                  <a:srgbClr val="323232"/>
                </a:solidFill>
                <a:latin typeface="Calibri"/>
                <a:ea typeface="Calibri"/>
                <a:cs typeface="Calibri"/>
                <a:sym typeface="Calibri"/>
              </a:defRPr>
            </a:lvl4pPr>
            <a:lvl5pPr indent="0" lvl="4" marL="0" marR="0" rtl="0" algn="r">
              <a:lnSpc>
                <a:spcPct val="100000"/>
              </a:lnSpc>
              <a:spcBef>
                <a:spcPts val="0"/>
              </a:spcBef>
              <a:spcAft>
                <a:spcPts val="0"/>
              </a:spcAft>
              <a:buClr>
                <a:srgbClr val="323232"/>
              </a:buClr>
              <a:buSzPts val="1100"/>
              <a:buFont typeface="Calibri"/>
              <a:buNone/>
              <a:defRPr b="0" i="0" sz="1100" u="none" cap="none" strike="noStrike">
                <a:solidFill>
                  <a:srgbClr val="323232"/>
                </a:solidFill>
                <a:latin typeface="Calibri"/>
                <a:ea typeface="Calibri"/>
                <a:cs typeface="Calibri"/>
                <a:sym typeface="Calibri"/>
              </a:defRPr>
            </a:lvl5pPr>
            <a:lvl6pPr indent="0" lvl="5" marL="0" marR="0" rtl="0" algn="r">
              <a:lnSpc>
                <a:spcPct val="100000"/>
              </a:lnSpc>
              <a:spcBef>
                <a:spcPts val="0"/>
              </a:spcBef>
              <a:spcAft>
                <a:spcPts val="0"/>
              </a:spcAft>
              <a:buClr>
                <a:srgbClr val="323232"/>
              </a:buClr>
              <a:buSzPts val="1100"/>
              <a:buFont typeface="Calibri"/>
              <a:buNone/>
              <a:defRPr b="0" i="0" sz="1100" u="none" cap="none" strike="noStrike">
                <a:solidFill>
                  <a:srgbClr val="323232"/>
                </a:solidFill>
                <a:latin typeface="Calibri"/>
                <a:ea typeface="Calibri"/>
                <a:cs typeface="Calibri"/>
                <a:sym typeface="Calibri"/>
              </a:defRPr>
            </a:lvl6pPr>
            <a:lvl7pPr indent="0" lvl="6" marL="0" marR="0" rtl="0" algn="r">
              <a:lnSpc>
                <a:spcPct val="100000"/>
              </a:lnSpc>
              <a:spcBef>
                <a:spcPts val="0"/>
              </a:spcBef>
              <a:spcAft>
                <a:spcPts val="0"/>
              </a:spcAft>
              <a:buClr>
                <a:srgbClr val="323232"/>
              </a:buClr>
              <a:buSzPts val="1100"/>
              <a:buFont typeface="Calibri"/>
              <a:buNone/>
              <a:defRPr b="0" i="0" sz="1100" u="none" cap="none" strike="noStrike">
                <a:solidFill>
                  <a:srgbClr val="323232"/>
                </a:solidFill>
                <a:latin typeface="Calibri"/>
                <a:ea typeface="Calibri"/>
                <a:cs typeface="Calibri"/>
                <a:sym typeface="Calibri"/>
              </a:defRPr>
            </a:lvl7pPr>
            <a:lvl8pPr indent="0" lvl="7" marL="0" marR="0" rtl="0" algn="r">
              <a:lnSpc>
                <a:spcPct val="100000"/>
              </a:lnSpc>
              <a:spcBef>
                <a:spcPts val="0"/>
              </a:spcBef>
              <a:spcAft>
                <a:spcPts val="0"/>
              </a:spcAft>
              <a:buClr>
                <a:srgbClr val="323232"/>
              </a:buClr>
              <a:buSzPts val="1100"/>
              <a:buFont typeface="Calibri"/>
              <a:buNone/>
              <a:defRPr b="0" i="0" sz="1100" u="none" cap="none" strike="noStrike">
                <a:solidFill>
                  <a:srgbClr val="323232"/>
                </a:solidFill>
                <a:latin typeface="Calibri"/>
                <a:ea typeface="Calibri"/>
                <a:cs typeface="Calibri"/>
                <a:sym typeface="Calibri"/>
              </a:defRPr>
            </a:lvl8pPr>
            <a:lvl9pPr indent="0" lvl="8" marL="0" marR="0" rtl="0" algn="r">
              <a:lnSpc>
                <a:spcPct val="100000"/>
              </a:lnSpc>
              <a:spcBef>
                <a:spcPts val="0"/>
              </a:spcBef>
              <a:spcAft>
                <a:spcPts val="0"/>
              </a:spcAft>
              <a:buClr>
                <a:srgbClr val="323232"/>
              </a:buClr>
              <a:buSzPts val="1100"/>
              <a:buFont typeface="Calibri"/>
              <a:buNone/>
              <a:defRPr b="0" i="0" sz="1100" u="none" cap="none" strike="noStrike">
                <a:solidFill>
                  <a:srgbClr val="32323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0.jp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1.jp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1" Type="http://schemas.openxmlformats.org/officeDocument/2006/relationships/hyperlink" Target="http://emedicine.medscape.com/article/183084-overview" TargetMode="External"/><Relationship Id="rId10" Type="http://schemas.openxmlformats.org/officeDocument/2006/relationships/hyperlink" Target="http://emedicine.medscape.com/article/180389-overview" TargetMode="External"/><Relationship Id="rId13" Type="http://schemas.openxmlformats.org/officeDocument/2006/relationships/image" Target="../media/image3.jpg"/><Relationship Id="rId12" Type="http://schemas.openxmlformats.org/officeDocument/2006/relationships/hyperlink" Target="http://emedicine.medscape.com/article/176515-overview" TargetMode="External"/><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emedicine.medscape.com/article/212029-overview" TargetMode="External"/><Relationship Id="rId4" Type="http://schemas.openxmlformats.org/officeDocument/2006/relationships/hyperlink" Target="http://emedicine.medscape.com/article/773895-overview" TargetMode="External"/><Relationship Id="rId9" Type="http://schemas.openxmlformats.org/officeDocument/2006/relationships/hyperlink" Target="http://emedicine.medscape.com/article/276837-overview" TargetMode="External"/><Relationship Id="rId5" Type="http://schemas.openxmlformats.org/officeDocument/2006/relationships/hyperlink" Target="http://emedicine.medscape.com/article/176400-overview" TargetMode="External"/><Relationship Id="rId6" Type="http://schemas.openxmlformats.org/officeDocument/2006/relationships/hyperlink" Target="http://emedicine.medscape.com/article/329099-overview" TargetMode="External"/><Relationship Id="rId7" Type="http://schemas.openxmlformats.org/officeDocument/2006/relationships/hyperlink" Target="http://emedicine.medscape.com/article/173388-overview" TargetMode="External"/><Relationship Id="rId8" Type="http://schemas.openxmlformats.org/officeDocument/2006/relationships/hyperlink" Target="http://emedicine.medscape.com/article/176718-overview"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9.jpg"/><Relationship Id="rId4" Type="http://schemas.openxmlformats.org/officeDocument/2006/relationships/image" Target="../media/image12.jpg"/><Relationship Id="rId5"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8.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5.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2.gif"/><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1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www.europeayurvedaacademy.org" TargetMode="External"/><Relationship Id="rId4" Type="http://schemas.openxmlformats.org/officeDocument/2006/relationships/hyperlink" Target="http://www.europeayurveda.com" TargetMode="External"/><Relationship Id="rId5" Type="http://schemas.openxmlformats.org/officeDocument/2006/relationships/image" Target="../media/image16.jpg"/><Relationship Id="rId6" Type="http://schemas.openxmlformats.org/officeDocument/2006/relationships/image" Target="../media/image1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
          <p:cNvSpPr txBox="1"/>
          <p:nvPr>
            <p:ph type="title"/>
          </p:nvPr>
        </p:nvSpPr>
        <p:spPr>
          <a:xfrm>
            <a:off x="807613" y="2066600"/>
            <a:ext cx="6255494" cy="1370584"/>
          </a:xfrm>
          <a:prstGeom prst="rect">
            <a:avLst/>
          </a:prstGeom>
          <a:noFill/>
          <a:ln>
            <a:noFill/>
          </a:ln>
        </p:spPr>
        <p:txBody>
          <a:bodyPr anchorCtr="0" anchor="t" bIns="0" lIns="0" spcFirstLastPara="1" rIns="0" wrap="square" tIns="0">
            <a:normAutofit/>
          </a:bodyPr>
          <a:lstStyle/>
          <a:p>
            <a:pPr indent="0" lvl="0" marL="0" rtl="0" algn="r">
              <a:lnSpc>
                <a:spcPct val="100000"/>
              </a:lnSpc>
              <a:spcBef>
                <a:spcPts val="0"/>
              </a:spcBef>
              <a:spcAft>
                <a:spcPts val="0"/>
              </a:spcAft>
              <a:buClr>
                <a:srgbClr val="F02D3A"/>
              </a:buClr>
              <a:buSzPts val="2400"/>
              <a:buFont typeface="Calibri"/>
              <a:buNone/>
            </a:pPr>
            <a:r>
              <a:rPr b="0" lang="en-US" sz="2400">
                <a:solidFill>
                  <a:srgbClr val="F02D3A"/>
                </a:solidFill>
              </a:rPr>
              <a:t>AYURVEDIC PREVENTION AND TREATMENT OF</a:t>
            </a:r>
            <a:endParaRPr/>
          </a:p>
          <a:p>
            <a:pPr indent="0" lvl="0" marL="0" rtl="0" algn="r">
              <a:lnSpc>
                <a:spcPct val="100000"/>
              </a:lnSpc>
              <a:spcBef>
                <a:spcPts val="0"/>
              </a:spcBef>
              <a:spcAft>
                <a:spcPts val="0"/>
              </a:spcAft>
              <a:buClr>
                <a:srgbClr val="F02D3A"/>
              </a:buClr>
              <a:buSzPts val="2400"/>
              <a:buFont typeface="Calibri"/>
              <a:buNone/>
            </a:pPr>
            <a:r>
              <a:rPr b="0" lang="en-US" sz="2400">
                <a:solidFill>
                  <a:srgbClr val="F02D3A"/>
                </a:solidFill>
              </a:rPr>
              <a:t> NON COMMUNICABLE DISEASES</a:t>
            </a:r>
            <a:endParaRPr/>
          </a:p>
          <a:p>
            <a:pPr indent="0" lvl="0" marL="0" rtl="0" algn="r">
              <a:lnSpc>
                <a:spcPct val="100000"/>
              </a:lnSpc>
              <a:spcBef>
                <a:spcPts val="0"/>
              </a:spcBef>
              <a:spcAft>
                <a:spcPts val="0"/>
              </a:spcAft>
              <a:buClr>
                <a:srgbClr val="F02D3A"/>
              </a:buClr>
              <a:buSzPts val="2400"/>
              <a:buFont typeface="Calibri"/>
              <a:buNone/>
            </a:pPr>
            <a:r>
              <a:rPr b="0" lang="en-US" sz="2400">
                <a:solidFill>
                  <a:srgbClr val="F02D3A"/>
                </a:solidFill>
              </a:rPr>
              <a:t>-A FOCUS ON CROATIA</a:t>
            </a:r>
            <a:endParaRPr/>
          </a:p>
        </p:txBody>
      </p:sp>
      <p:sp>
        <p:nvSpPr>
          <p:cNvPr id="62" name="Google Shape;62;p1"/>
          <p:cNvSpPr txBox="1"/>
          <p:nvPr>
            <p:ph idx="1" type="body"/>
          </p:nvPr>
        </p:nvSpPr>
        <p:spPr>
          <a:xfrm>
            <a:off x="973491" y="3580014"/>
            <a:ext cx="6255494" cy="1476475"/>
          </a:xfrm>
          <a:prstGeom prst="rect">
            <a:avLst/>
          </a:prstGeom>
          <a:noFill/>
          <a:ln>
            <a:noFill/>
          </a:ln>
        </p:spPr>
        <p:txBody>
          <a:bodyPr anchorCtr="0" anchor="b" bIns="45700" lIns="45700" spcFirstLastPara="1" rIns="45700" wrap="square" tIns="45700">
            <a:normAutofit/>
          </a:bodyPr>
          <a:lstStyle/>
          <a:p>
            <a:pPr indent="0" lvl="0" marL="0" rtl="0" algn="r">
              <a:lnSpc>
                <a:spcPct val="100000"/>
              </a:lnSpc>
              <a:spcBef>
                <a:spcPts val="0"/>
              </a:spcBef>
              <a:spcAft>
                <a:spcPts val="0"/>
              </a:spcAft>
              <a:buSzPts val="1800"/>
              <a:buNone/>
            </a:pPr>
            <a:r>
              <a:rPr b="1" lang="en-US" sz="1800">
                <a:solidFill>
                  <a:srgbClr val="080102"/>
                </a:solidFill>
              </a:rPr>
              <a:t>Professor.Dr.SureshSwarnapuri BAMS,MD,RAS</a:t>
            </a:r>
            <a:endParaRPr/>
          </a:p>
          <a:p>
            <a:pPr indent="0" lvl="0" marL="0" rtl="0" algn="r">
              <a:lnSpc>
                <a:spcPct val="100000"/>
              </a:lnSpc>
              <a:spcBef>
                <a:spcPts val="500"/>
              </a:spcBef>
              <a:spcAft>
                <a:spcPts val="0"/>
              </a:spcAft>
              <a:buSzPts val="1800"/>
              <a:buNone/>
            </a:pPr>
            <a:r>
              <a:rPr b="1" lang="en-US" sz="1800">
                <a:solidFill>
                  <a:srgbClr val="080102"/>
                </a:solidFill>
              </a:rPr>
              <a:t>President-Association EuropeAyurvedaAcademy-France</a:t>
            </a:r>
            <a:endParaRPr/>
          </a:p>
          <a:p>
            <a:pPr indent="0" lvl="0" marL="0" rtl="0" algn="r">
              <a:lnSpc>
                <a:spcPct val="100000"/>
              </a:lnSpc>
              <a:spcBef>
                <a:spcPts val="500"/>
              </a:spcBef>
              <a:spcAft>
                <a:spcPts val="0"/>
              </a:spcAft>
              <a:buSzPts val="1800"/>
              <a:buNone/>
            </a:pPr>
            <a:r>
              <a:rPr b="1" lang="en-US" sz="1800">
                <a:solidFill>
                  <a:srgbClr val="080102"/>
                </a:solidFill>
              </a:rPr>
              <a:t>Executive Director- Association Ayurveda Academy-UK.</a:t>
            </a:r>
            <a:endParaRPr/>
          </a:p>
        </p:txBody>
      </p:sp>
      <p:pic>
        <p:nvPicPr>
          <p:cNvPr id="63" name="Google Shape;63;p1"/>
          <p:cNvPicPr preferRelativeResize="0"/>
          <p:nvPr/>
        </p:nvPicPr>
        <p:blipFill rotWithShape="1">
          <a:blip r:embed="rId3">
            <a:alphaModFix/>
          </a:blip>
          <a:srcRect b="23703" l="23704" r="23703" t="23704"/>
          <a:stretch/>
        </p:blipFill>
        <p:spPr>
          <a:xfrm>
            <a:off x="145503" y="-29159"/>
            <a:ext cx="1537278" cy="1988750"/>
          </a:xfrm>
          <a:prstGeom prst="rect">
            <a:avLst/>
          </a:prstGeom>
          <a:noFill/>
          <a:ln>
            <a:noFill/>
          </a:ln>
        </p:spPr>
      </p:pic>
      <p:pic>
        <p:nvPicPr>
          <p:cNvPr id="64" name="Google Shape;64;p1"/>
          <p:cNvPicPr preferRelativeResize="0"/>
          <p:nvPr/>
        </p:nvPicPr>
        <p:blipFill rotWithShape="1">
          <a:blip r:embed="rId4">
            <a:alphaModFix/>
          </a:blip>
          <a:srcRect b="0" l="0" r="0" t="0"/>
          <a:stretch/>
        </p:blipFill>
        <p:spPr>
          <a:xfrm>
            <a:off x="5648954" y="6654"/>
            <a:ext cx="1917113" cy="191711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0"/>
          <p:cNvSpPr txBox="1"/>
          <p:nvPr>
            <p:ph type="title"/>
          </p:nvPr>
        </p:nvSpPr>
        <p:spPr>
          <a:xfrm>
            <a:off x="1475651" y="404661"/>
            <a:ext cx="6220552" cy="576072"/>
          </a:xfrm>
          <a:prstGeom prst="rect">
            <a:avLst/>
          </a:prstGeom>
          <a:noFill/>
          <a:ln>
            <a:noFill/>
          </a:ln>
        </p:spPr>
        <p:txBody>
          <a:bodyPr anchorCtr="0" anchor="b" bIns="0" lIns="0" spcFirstLastPara="1" rIns="0" wrap="square" tIns="0">
            <a:normAutofit/>
          </a:bodyPr>
          <a:lstStyle/>
          <a:p>
            <a:pPr indent="0" lvl="0" marL="0" marR="0" rtl="0" algn="ctr">
              <a:lnSpc>
                <a:spcPct val="100000"/>
              </a:lnSpc>
              <a:spcBef>
                <a:spcPts val="0"/>
              </a:spcBef>
              <a:spcAft>
                <a:spcPts val="0"/>
              </a:spcAft>
              <a:buClr>
                <a:srgbClr val="ECF0EC"/>
              </a:buClr>
              <a:buSzPts val="2000"/>
              <a:buFont typeface="Calibri"/>
              <a:buNone/>
            </a:pPr>
            <a:r>
              <a:rPr lang="en-US" sz="2000"/>
              <a:t>CROHNS DIEASE—AYURVEDIC ASPECTS PART-2</a:t>
            </a:r>
            <a:endParaRPr/>
          </a:p>
        </p:txBody>
      </p:sp>
      <p:sp>
        <p:nvSpPr>
          <p:cNvPr id="139" name="Google Shape;139;p10"/>
          <p:cNvSpPr txBox="1"/>
          <p:nvPr>
            <p:ph idx="1" type="body"/>
          </p:nvPr>
        </p:nvSpPr>
        <p:spPr>
          <a:xfrm>
            <a:off x="457199" y="1484780"/>
            <a:ext cx="7498082" cy="5029206"/>
          </a:xfrm>
          <a:prstGeom prst="rect">
            <a:avLst/>
          </a:prstGeom>
          <a:noFill/>
          <a:ln>
            <a:noFill/>
          </a:ln>
        </p:spPr>
        <p:txBody>
          <a:bodyPr anchorCtr="0" anchor="t" bIns="45700" lIns="45700" spcFirstLastPara="1" rIns="45700" wrap="square" tIns="45700">
            <a:normAutofit/>
          </a:bodyPr>
          <a:lstStyle/>
          <a:p>
            <a:pPr indent="-249631" lvl="0" marL="249631" rtl="0" algn="l">
              <a:lnSpc>
                <a:spcPct val="100000"/>
              </a:lnSpc>
              <a:spcBef>
                <a:spcPts val="0"/>
              </a:spcBef>
              <a:spcAft>
                <a:spcPts val="0"/>
              </a:spcAft>
              <a:buSzPts val="1314"/>
              <a:buChar char="●"/>
            </a:pPr>
            <a:r>
              <a:rPr b="1" lang="en-US" sz="1800"/>
              <a:t>Grades of agni-samgni-vishamagni-theekhagni-mandagni</a:t>
            </a:r>
            <a:endParaRPr/>
          </a:p>
          <a:p>
            <a:pPr indent="-249631" lvl="0" marL="249631" rtl="0" algn="l">
              <a:lnSpc>
                <a:spcPct val="100000"/>
              </a:lnSpc>
              <a:spcBef>
                <a:spcPts val="500"/>
              </a:spcBef>
              <a:spcAft>
                <a:spcPts val="0"/>
              </a:spcAft>
              <a:buSzPts val="1314"/>
              <a:buChar char="●"/>
            </a:pPr>
            <a:r>
              <a:rPr b="1" lang="en-US" sz="1800"/>
              <a:t>Durbalgni-deemagni-athipradheemagni-ch.chi-15/3….50</a:t>
            </a:r>
            <a:endParaRPr/>
          </a:p>
          <a:p>
            <a:pPr indent="-249631" lvl="0" marL="249631" rtl="0" algn="l">
              <a:lnSpc>
                <a:spcPct val="100000"/>
              </a:lnSpc>
              <a:spcBef>
                <a:spcPts val="500"/>
              </a:spcBef>
              <a:spcAft>
                <a:spcPts val="0"/>
              </a:spcAft>
              <a:buSzPts val="1600"/>
              <a:buNone/>
            </a:pPr>
            <a:r>
              <a:rPr b="1" lang="en-US" sz="1600"/>
              <a:t>Nidanaa-ahithashana(unwholesome food) after athisara or dysfunction of agni.</a:t>
            </a:r>
            <a:endParaRPr/>
          </a:p>
          <a:p>
            <a:pPr indent="-249631" lvl="0" marL="249631" rtl="0" algn="l">
              <a:lnSpc>
                <a:spcPct val="100000"/>
              </a:lnSpc>
              <a:spcBef>
                <a:spcPts val="500"/>
              </a:spcBef>
              <a:spcAft>
                <a:spcPts val="0"/>
              </a:spcAft>
              <a:buSzPts val="1600"/>
              <a:buNone/>
            </a:pPr>
            <a:r>
              <a:rPr b="1" lang="en-US" sz="1600"/>
              <a:t>Annavaha srothodushti,agnivaishamya contribute to nidhana of grahini roga</a:t>
            </a:r>
            <a:endParaRPr/>
          </a:p>
          <a:p>
            <a:pPr indent="-249631" lvl="0" marL="249631" rtl="0" algn="l">
              <a:lnSpc>
                <a:spcPct val="100000"/>
              </a:lnSpc>
              <a:spcBef>
                <a:spcPts val="500"/>
              </a:spcBef>
              <a:spcAft>
                <a:spcPts val="0"/>
              </a:spcAft>
              <a:buSzPts val="1600"/>
              <a:buNone/>
            </a:pPr>
            <a:r>
              <a:rPr b="1" lang="en-US" sz="1600"/>
              <a:t>All these factors aggravates grahini organ and produces grahini roga leading frequent loose stools with offensive order ,if stools are hard –vata or if loose –pitta.</a:t>
            </a:r>
            <a:endParaRPr/>
          </a:p>
          <a:p>
            <a:pPr indent="-249631" lvl="0" marL="249631" rtl="0" algn="l">
              <a:lnSpc>
                <a:spcPct val="100000"/>
              </a:lnSpc>
              <a:spcBef>
                <a:spcPts val="500"/>
              </a:spcBef>
              <a:spcAft>
                <a:spcPts val="0"/>
              </a:spcAft>
              <a:buSzPts val="1600"/>
              <a:buNone/>
            </a:pPr>
            <a:r>
              <a:rPr b="1" lang="en-US" sz="1600"/>
              <a:t>Nidhana-agnidushti—grahini dushti—grahini roga</a:t>
            </a:r>
            <a:endParaRPr/>
          </a:p>
          <a:p>
            <a:pPr indent="-249631" lvl="0" marL="249631" rtl="0" algn="l">
              <a:lnSpc>
                <a:spcPct val="100000"/>
              </a:lnSpc>
              <a:spcBef>
                <a:spcPts val="500"/>
              </a:spcBef>
              <a:spcAft>
                <a:spcPts val="0"/>
              </a:spcAft>
              <a:buSzPts val="1600"/>
              <a:buNone/>
            </a:pPr>
            <a:r>
              <a:rPr b="1" lang="en-US" sz="1600"/>
              <a:t>Components of samprapti</a:t>
            </a:r>
            <a:endParaRPr/>
          </a:p>
          <a:p>
            <a:pPr indent="-249631" lvl="0" marL="249631" rtl="0" algn="l">
              <a:lnSpc>
                <a:spcPct val="100000"/>
              </a:lnSpc>
              <a:spcBef>
                <a:spcPts val="500"/>
              </a:spcBef>
              <a:spcAft>
                <a:spcPts val="0"/>
              </a:spcAft>
              <a:buSzPts val="1600"/>
              <a:buNone/>
            </a:pPr>
            <a:r>
              <a:rPr b="1" lang="en-US" sz="1600"/>
              <a:t>Dosha-pachakapitta,samana apana,kledaka,sleshamaka</a:t>
            </a:r>
            <a:endParaRPr/>
          </a:p>
          <a:p>
            <a:pPr indent="-249631" lvl="0" marL="249631" rtl="0" algn="l">
              <a:lnSpc>
                <a:spcPct val="100000"/>
              </a:lnSpc>
              <a:spcBef>
                <a:spcPts val="500"/>
              </a:spcBef>
              <a:spcAft>
                <a:spcPts val="0"/>
              </a:spcAft>
              <a:buSzPts val="1600"/>
              <a:buNone/>
            </a:pPr>
            <a:r>
              <a:rPr b="1" lang="en-US" sz="1600"/>
              <a:t>Dushya-rasa,grahani---ch.sutra-20</a:t>
            </a:r>
            <a:r>
              <a:rPr baseline="30000" lang="en-US"/>
              <a:t>th</a:t>
            </a:r>
            <a:r>
              <a:rPr b="1" lang="en-US" sz="1600"/>
              <a:t> </a:t>
            </a:r>
            <a:endParaRPr/>
          </a:p>
          <a:p>
            <a:pPr indent="-249631" lvl="0" marL="249631" rtl="0" algn="l">
              <a:lnSpc>
                <a:spcPct val="100000"/>
              </a:lnSpc>
              <a:spcBef>
                <a:spcPts val="500"/>
              </a:spcBef>
              <a:spcAft>
                <a:spcPts val="0"/>
              </a:spcAft>
              <a:buSzPts val="1600"/>
              <a:buNone/>
            </a:pPr>
            <a:r>
              <a:rPr b="1" lang="en-US" sz="1600"/>
              <a:t>Agni—jatargni</a:t>
            </a:r>
            <a:endParaRPr/>
          </a:p>
          <a:p>
            <a:pPr indent="-249631" lvl="0" marL="249631" rtl="0" algn="l">
              <a:lnSpc>
                <a:spcPct val="100000"/>
              </a:lnSpc>
              <a:spcBef>
                <a:spcPts val="500"/>
              </a:spcBef>
              <a:spcAft>
                <a:spcPts val="0"/>
              </a:spcAft>
              <a:buSzPts val="1600"/>
              <a:buNone/>
            </a:pPr>
            <a:r>
              <a:rPr b="1" lang="en-US" sz="1600"/>
              <a:t>Ama-jatargni mandhajanya</a:t>
            </a:r>
            <a:endParaRPr/>
          </a:p>
          <a:p>
            <a:pPr indent="-249631" lvl="0" marL="249631" rtl="0" algn="l">
              <a:lnSpc>
                <a:spcPct val="100000"/>
              </a:lnSpc>
              <a:spcBef>
                <a:spcPts val="500"/>
              </a:spcBef>
              <a:spcAft>
                <a:spcPts val="0"/>
              </a:spcAft>
              <a:buSzPts val="1600"/>
              <a:buNone/>
            </a:pPr>
            <a:r>
              <a:rPr b="1" lang="en-US" sz="1600"/>
              <a:t>Sanchara-koshta</a:t>
            </a:r>
            <a:endParaRPr/>
          </a:p>
          <a:p>
            <a:pPr indent="-249631" lvl="0" marL="249631" rtl="0" algn="l">
              <a:lnSpc>
                <a:spcPct val="100000"/>
              </a:lnSpc>
              <a:spcBef>
                <a:spcPts val="500"/>
              </a:spcBef>
              <a:spcAft>
                <a:spcPts val="0"/>
              </a:spcAft>
              <a:buSzPts val="1600"/>
              <a:buNone/>
            </a:pPr>
            <a:r>
              <a:rPr b="1" lang="en-US" sz="1600"/>
              <a:t>-Srotha—Anaah srothas</a:t>
            </a:r>
            <a:endParaRPr/>
          </a:p>
        </p:txBody>
      </p:sp>
      <p:pic>
        <p:nvPicPr>
          <p:cNvPr descr="C:\Users\Nataly\Desktop\U.S CONFERENCE 2015\gast_01.jpg" id="140" name="Google Shape;140;p10"/>
          <p:cNvPicPr preferRelativeResize="0"/>
          <p:nvPr/>
        </p:nvPicPr>
        <p:blipFill rotWithShape="1">
          <a:blip r:embed="rId3">
            <a:alphaModFix/>
          </a:blip>
          <a:srcRect b="0" l="0" r="0" t="0"/>
          <a:stretch/>
        </p:blipFill>
        <p:spPr>
          <a:xfrm>
            <a:off x="0" y="0"/>
            <a:ext cx="1331642" cy="1331642"/>
          </a:xfrm>
          <a:prstGeom prst="rect">
            <a:avLst/>
          </a:prstGeom>
          <a:noFill/>
          <a:ln>
            <a:noFill/>
          </a:ln>
        </p:spPr>
      </p:pic>
    </p:spTree>
  </p:cSld>
  <p:clrMapOvr>
    <a:masterClrMapping/>
  </p:clrMapOvr>
  <p:transition spd="med" p14:dur="1000">
    <p:wipe dir="d"/>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1"/>
          <p:cNvSpPr txBox="1"/>
          <p:nvPr>
            <p:ph idx="4294967295" type="ctrTitle"/>
          </p:nvPr>
        </p:nvSpPr>
        <p:spPr>
          <a:xfrm>
            <a:off x="3366868" y="533398"/>
            <a:ext cx="5105405" cy="663358"/>
          </a:xfrm>
          <a:prstGeom prst="rect">
            <a:avLst/>
          </a:prstGeom>
          <a:noFill/>
          <a:ln>
            <a:noFill/>
          </a:ln>
        </p:spPr>
        <p:txBody>
          <a:bodyPr anchorCtr="0" anchor="b" bIns="0" lIns="0" spcFirstLastPara="1" rIns="0" wrap="square" tIns="0">
            <a:normAutofit/>
          </a:bodyPr>
          <a:lstStyle/>
          <a:p>
            <a:pPr indent="0" lvl="0" marL="0" marR="0" rtl="0" algn="ctr">
              <a:lnSpc>
                <a:spcPct val="100000"/>
              </a:lnSpc>
              <a:spcBef>
                <a:spcPts val="0"/>
              </a:spcBef>
              <a:spcAft>
                <a:spcPts val="0"/>
              </a:spcAft>
              <a:buClr>
                <a:srgbClr val="ECF0EC"/>
              </a:buClr>
              <a:buSzPts val="600"/>
              <a:buFont typeface="Calibri"/>
              <a:buNone/>
            </a:pPr>
            <a:br>
              <a:rPr b="1" i="0" lang="en-US" sz="600" u="none" cap="none" strike="noStrike">
                <a:solidFill>
                  <a:srgbClr val="ECF0EC"/>
                </a:solidFill>
                <a:latin typeface="Calibri"/>
                <a:ea typeface="Calibri"/>
                <a:cs typeface="Calibri"/>
                <a:sym typeface="Calibri"/>
              </a:rPr>
            </a:br>
            <a:r>
              <a:rPr b="1" i="0" lang="en-US" sz="600" u="none" cap="none" strike="noStrike">
                <a:solidFill>
                  <a:srgbClr val="ECF0EC"/>
                </a:solidFill>
                <a:latin typeface="Calibri"/>
                <a:ea typeface="Calibri"/>
                <a:cs typeface="Calibri"/>
                <a:sym typeface="Calibri"/>
              </a:rPr>
              <a:t> </a:t>
            </a:r>
            <a:br>
              <a:rPr b="1" i="0" lang="en-US" sz="600" u="none" cap="none" strike="noStrike">
                <a:solidFill>
                  <a:srgbClr val="ECF0EC"/>
                </a:solidFill>
                <a:latin typeface="Calibri"/>
                <a:ea typeface="Calibri"/>
                <a:cs typeface="Calibri"/>
                <a:sym typeface="Calibri"/>
              </a:rPr>
            </a:br>
            <a:r>
              <a:rPr b="1" i="0" lang="en-US" sz="600" u="none" cap="none" strike="noStrike">
                <a:solidFill>
                  <a:srgbClr val="ECF0EC"/>
                </a:solidFill>
                <a:latin typeface="Calibri"/>
                <a:ea typeface="Calibri"/>
                <a:cs typeface="Calibri"/>
                <a:sym typeface="Calibri"/>
              </a:rPr>
              <a:t> </a:t>
            </a:r>
            <a:br>
              <a:rPr b="1" i="0" lang="en-US" sz="600" u="none" cap="none" strike="noStrike">
                <a:solidFill>
                  <a:srgbClr val="ECF0EC"/>
                </a:solidFill>
                <a:latin typeface="Calibri"/>
                <a:ea typeface="Calibri"/>
                <a:cs typeface="Calibri"/>
                <a:sym typeface="Calibri"/>
              </a:rPr>
            </a:br>
            <a:br>
              <a:rPr b="1" i="0" lang="en-US" sz="600" u="none" cap="none" strike="noStrike">
                <a:solidFill>
                  <a:srgbClr val="ECF0EC"/>
                </a:solidFill>
                <a:latin typeface="Calibri"/>
                <a:ea typeface="Calibri"/>
                <a:cs typeface="Calibri"/>
                <a:sym typeface="Calibri"/>
              </a:rPr>
            </a:br>
            <a:r>
              <a:rPr b="1" i="0" lang="en-US" sz="600" u="none" cap="none" strike="noStrike">
                <a:solidFill>
                  <a:srgbClr val="ECF0EC"/>
                </a:solidFill>
                <a:latin typeface="Calibri"/>
                <a:ea typeface="Calibri"/>
                <a:cs typeface="Calibri"/>
                <a:sym typeface="Calibri"/>
              </a:rPr>
              <a:t> </a:t>
            </a:r>
            <a:br>
              <a:rPr b="1" i="0" lang="en-US" sz="600" u="none" cap="none" strike="noStrike">
                <a:solidFill>
                  <a:srgbClr val="ECF0EC"/>
                </a:solidFill>
                <a:latin typeface="Calibri"/>
                <a:ea typeface="Calibri"/>
                <a:cs typeface="Calibri"/>
                <a:sym typeface="Calibri"/>
              </a:rPr>
            </a:br>
            <a:r>
              <a:rPr b="1" i="0" lang="en-US" sz="600" u="none" cap="none" strike="noStrike">
                <a:solidFill>
                  <a:srgbClr val="ECF0EC"/>
                </a:solidFill>
                <a:latin typeface="Calibri"/>
                <a:ea typeface="Calibri"/>
                <a:cs typeface="Calibri"/>
                <a:sym typeface="Calibri"/>
              </a:rPr>
              <a:t> </a:t>
            </a:r>
            <a:br>
              <a:rPr b="1" i="0" lang="en-US" sz="600" u="none" cap="none" strike="noStrike">
                <a:solidFill>
                  <a:srgbClr val="ECF0EC"/>
                </a:solidFill>
                <a:latin typeface="Calibri"/>
                <a:ea typeface="Calibri"/>
                <a:cs typeface="Calibri"/>
                <a:sym typeface="Calibri"/>
              </a:rPr>
            </a:br>
            <a:r>
              <a:rPr b="1" i="0" lang="en-US" sz="400" u="none" cap="none" strike="noStrike">
                <a:solidFill>
                  <a:srgbClr val="ECF0EC"/>
                </a:solidFill>
                <a:latin typeface="Calibri"/>
                <a:ea typeface="Calibri"/>
                <a:cs typeface="Calibri"/>
                <a:sym typeface="Calibri"/>
              </a:rPr>
              <a:t>CASE STUDY –AYURVEDA</a:t>
            </a:r>
            <a:br>
              <a:rPr b="1" i="0" lang="en-US" sz="400" u="none" cap="none" strike="noStrike">
                <a:solidFill>
                  <a:srgbClr val="ECF0EC"/>
                </a:solidFill>
                <a:latin typeface="Calibri"/>
                <a:ea typeface="Calibri"/>
                <a:cs typeface="Calibri"/>
                <a:sym typeface="Calibri"/>
              </a:rPr>
            </a:br>
            <a:r>
              <a:rPr b="1" i="0" lang="en-US" sz="400" u="none" cap="none" strike="noStrike">
                <a:solidFill>
                  <a:srgbClr val="ECF0EC"/>
                </a:solidFill>
                <a:latin typeface="Calibri"/>
                <a:ea typeface="Calibri"/>
                <a:cs typeface="Calibri"/>
                <a:sym typeface="Calibri"/>
              </a:rPr>
              <a:t>PHYSICAL EXAMINATION</a:t>
            </a:r>
            <a:endParaRPr/>
          </a:p>
        </p:txBody>
      </p:sp>
      <p:sp>
        <p:nvSpPr>
          <p:cNvPr id="146" name="Google Shape;146;p11"/>
          <p:cNvSpPr txBox="1"/>
          <p:nvPr>
            <p:ph idx="4294967295" type="subTitle"/>
          </p:nvPr>
        </p:nvSpPr>
        <p:spPr>
          <a:xfrm>
            <a:off x="3347863" y="1412772"/>
            <a:ext cx="5114781" cy="5616631"/>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rgbClr val="FFFFFF"/>
              </a:buClr>
              <a:buSzPts val="2200"/>
              <a:buFont typeface="Noto Sans Symbols"/>
              <a:buNone/>
            </a:pPr>
            <a:r>
              <a:rPr b="0" i="0" lang="en-US" sz="2200" u="none" cap="none" strike="noStrike">
                <a:solidFill>
                  <a:srgbClr val="FFFFFF"/>
                </a:solidFill>
                <a:latin typeface="Calibri"/>
                <a:ea typeface="Calibri"/>
                <a:cs typeface="Calibri"/>
                <a:sym typeface="Calibri"/>
              </a:rPr>
              <a:t>Externally—</a:t>
            </a:r>
            <a:endParaRPr/>
          </a:p>
          <a:p>
            <a:pPr indent="0" lvl="0" marL="0" marR="0" rtl="0" algn="l">
              <a:lnSpc>
                <a:spcPct val="100000"/>
              </a:lnSpc>
              <a:spcBef>
                <a:spcPts val="600"/>
              </a:spcBef>
              <a:spcAft>
                <a:spcPts val="0"/>
              </a:spcAft>
              <a:buClr>
                <a:srgbClr val="FFFFFF"/>
              </a:buClr>
              <a:buSzPts val="2200"/>
              <a:buFont typeface="Noto Sans Symbols"/>
              <a:buNone/>
            </a:pPr>
            <a:r>
              <a:rPr b="0" i="0" lang="en-US" sz="2200" u="none" cap="none" strike="noStrike">
                <a:solidFill>
                  <a:srgbClr val="FFFFFF"/>
                </a:solidFill>
                <a:latin typeface="Calibri"/>
                <a:ea typeface="Calibri"/>
                <a:cs typeface="Calibri"/>
                <a:sym typeface="Calibri"/>
              </a:rPr>
              <a:t>1.P/A—No Ascitis,slight ,no hepatospleenomegaloy</a:t>
            </a:r>
            <a:endParaRPr/>
          </a:p>
          <a:p>
            <a:pPr indent="0" lvl="0" marL="0" marR="0" rtl="0" algn="l">
              <a:lnSpc>
                <a:spcPct val="100000"/>
              </a:lnSpc>
              <a:spcBef>
                <a:spcPts val="600"/>
              </a:spcBef>
              <a:spcAft>
                <a:spcPts val="0"/>
              </a:spcAft>
              <a:buClr>
                <a:srgbClr val="FFFFFF"/>
              </a:buClr>
              <a:buSzPts val="2200"/>
              <a:buFont typeface="Noto Sans Symbols"/>
              <a:buNone/>
            </a:pPr>
            <a:r>
              <a:rPr b="0" i="0" lang="en-US" sz="2200" u="none" cap="none" strike="noStrike">
                <a:solidFill>
                  <a:srgbClr val="FFFFFF"/>
                </a:solidFill>
                <a:latin typeface="Calibri"/>
                <a:ea typeface="Calibri"/>
                <a:cs typeface="Calibri"/>
                <a:sym typeface="Calibri"/>
              </a:rPr>
              <a:t>2..slight swelling in the lower extemeties</a:t>
            </a:r>
            <a:endParaRPr/>
          </a:p>
          <a:p>
            <a:pPr indent="0" lvl="0" marL="0" marR="0" rtl="0" algn="l">
              <a:lnSpc>
                <a:spcPct val="100000"/>
              </a:lnSpc>
              <a:spcBef>
                <a:spcPts val="600"/>
              </a:spcBef>
              <a:spcAft>
                <a:spcPts val="0"/>
              </a:spcAft>
              <a:buClr>
                <a:srgbClr val="FFFFFF"/>
              </a:buClr>
              <a:buSzPts val="2200"/>
              <a:buFont typeface="Noto Sans Symbols"/>
              <a:buNone/>
            </a:pPr>
            <a:r>
              <a:rPr b="0" i="0" lang="en-US" sz="2200" u="none" cap="none" strike="noStrike">
                <a:solidFill>
                  <a:srgbClr val="FFFFFF"/>
                </a:solidFill>
                <a:latin typeface="Calibri"/>
                <a:ea typeface="Calibri"/>
                <a:cs typeface="Calibri"/>
                <a:sym typeface="Calibri"/>
              </a:rPr>
              <a:t>3.Mild varicosities</a:t>
            </a:r>
            <a:endParaRPr/>
          </a:p>
          <a:p>
            <a:pPr indent="0" lvl="0" marL="0" marR="0" rtl="0" algn="l">
              <a:lnSpc>
                <a:spcPct val="100000"/>
              </a:lnSpc>
              <a:spcBef>
                <a:spcPts val="600"/>
              </a:spcBef>
              <a:spcAft>
                <a:spcPts val="0"/>
              </a:spcAft>
              <a:buClr>
                <a:srgbClr val="FFFFFF"/>
              </a:buClr>
              <a:buSzPts val="2200"/>
              <a:buFont typeface="Noto Sans Symbols"/>
              <a:buNone/>
            </a:pPr>
            <a:r>
              <a:rPr b="0" i="0" lang="en-US" sz="2200" u="none" cap="none" strike="noStrike">
                <a:solidFill>
                  <a:srgbClr val="FFFFFF"/>
                </a:solidFill>
                <a:latin typeface="Calibri"/>
                <a:ea typeface="Calibri"/>
                <a:cs typeface="Calibri"/>
                <a:sym typeface="Calibri"/>
              </a:rPr>
              <a:t>5..Respirations rate-normal</a:t>
            </a:r>
            <a:endParaRPr/>
          </a:p>
          <a:p>
            <a:pPr indent="0" lvl="0" marL="0" marR="0" rtl="0" algn="l">
              <a:lnSpc>
                <a:spcPct val="100000"/>
              </a:lnSpc>
              <a:spcBef>
                <a:spcPts val="600"/>
              </a:spcBef>
              <a:spcAft>
                <a:spcPts val="0"/>
              </a:spcAft>
              <a:buClr>
                <a:srgbClr val="FFFFFF"/>
              </a:buClr>
              <a:buSzPts val="2200"/>
              <a:buFont typeface="Noto Sans Symbols"/>
              <a:buNone/>
            </a:pPr>
            <a:r>
              <a:rPr b="0" i="0" lang="en-US" sz="2200" u="none" cap="none" strike="noStrike">
                <a:solidFill>
                  <a:srgbClr val="FFFFFF"/>
                </a:solidFill>
                <a:latin typeface="Calibri"/>
                <a:ea typeface="Calibri"/>
                <a:cs typeface="Calibri"/>
                <a:sym typeface="Calibri"/>
              </a:rPr>
              <a:t>6..Blood pressure—140/80mmhg</a:t>
            </a:r>
            <a:endParaRPr/>
          </a:p>
          <a:p>
            <a:pPr indent="0" lvl="0" marL="0" marR="0" rtl="0" algn="l">
              <a:lnSpc>
                <a:spcPct val="100000"/>
              </a:lnSpc>
              <a:spcBef>
                <a:spcPts val="600"/>
              </a:spcBef>
              <a:spcAft>
                <a:spcPts val="0"/>
              </a:spcAft>
              <a:buClr>
                <a:srgbClr val="FFFFFF"/>
              </a:buClr>
              <a:buSzPts val="2200"/>
              <a:buFont typeface="Noto Sans Symbols"/>
              <a:buNone/>
            </a:pPr>
            <a:r>
              <a:rPr b="0" i="0" lang="en-US" sz="2200" u="none" cap="none" strike="noStrike">
                <a:solidFill>
                  <a:srgbClr val="FFFFFF"/>
                </a:solidFill>
                <a:latin typeface="Calibri"/>
                <a:ea typeface="Calibri"/>
                <a:cs typeface="Calibri"/>
                <a:sym typeface="Calibri"/>
              </a:rPr>
              <a:t>5.Scan reports –suggests -hepatomegaly</a:t>
            </a:r>
            <a:endParaRPr/>
          </a:p>
          <a:p>
            <a:pPr indent="0" lvl="0" marL="0" marR="0" rtl="0" algn="l">
              <a:lnSpc>
                <a:spcPct val="100000"/>
              </a:lnSpc>
              <a:spcBef>
                <a:spcPts val="600"/>
              </a:spcBef>
              <a:spcAft>
                <a:spcPts val="0"/>
              </a:spcAft>
              <a:buClr>
                <a:srgbClr val="FFFFFF"/>
              </a:buClr>
              <a:buSzPts val="2200"/>
              <a:buFont typeface="Noto Sans Symbols"/>
              <a:buNone/>
            </a:pPr>
            <a:r>
              <a:rPr b="0" i="0" lang="en-US" sz="2200" u="none" cap="none" strike="noStrike">
                <a:solidFill>
                  <a:srgbClr val="FFFFFF"/>
                </a:solidFill>
                <a:latin typeface="Calibri"/>
                <a:ea typeface="Calibri"/>
                <a:cs typeface="Calibri"/>
                <a:sym typeface="Calibri"/>
              </a:rPr>
              <a:t>6.Respiratory vital signs—Normal</a:t>
            </a:r>
            <a:endParaRPr/>
          </a:p>
          <a:p>
            <a:pPr indent="0" lvl="0" marL="0" marR="0" rtl="0" algn="l">
              <a:lnSpc>
                <a:spcPct val="100000"/>
              </a:lnSpc>
              <a:spcBef>
                <a:spcPts val="600"/>
              </a:spcBef>
              <a:spcAft>
                <a:spcPts val="0"/>
              </a:spcAft>
              <a:buClr>
                <a:srgbClr val="FFFFFF"/>
              </a:buClr>
              <a:buSzPts val="2200"/>
              <a:buFont typeface="Noto Sans Symbols"/>
              <a:buNone/>
            </a:pPr>
            <a:r>
              <a:rPr b="0" i="0" lang="en-US" sz="2200" u="none" cap="none" strike="noStrike">
                <a:solidFill>
                  <a:srgbClr val="FFFFFF"/>
                </a:solidFill>
                <a:latin typeface="Calibri"/>
                <a:ea typeface="Calibri"/>
                <a:cs typeface="Calibri"/>
                <a:sym typeface="Calibri"/>
              </a:rPr>
              <a:t>7.Tenderness over knee joints and elbows with neck slight stiffness</a:t>
            </a:r>
            <a:endParaRPr/>
          </a:p>
          <a:p>
            <a:pPr indent="0" lvl="0" marL="0" marR="0" rtl="0" algn="r">
              <a:lnSpc>
                <a:spcPct val="100000"/>
              </a:lnSpc>
              <a:spcBef>
                <a:spcPts val="600"/>
              </a:spcBef>
              <a:spcAft>
                <a:spcPts val="0"/>
              </a:spcAft>
              <a:buClr>
                <a:srgbClr val="FFFFFF"/>
              </a:buClr>
              <a:buSzPts val="2200"/>
              <a:buFont typeface="Noto Sans Symbols"/>
              <a:buNone/>
            </a:pPr>
            <a:r>
              <a:rPr b="0" i="0" lang="en-US" sz="2200" u="none" cap="none" strike="noStrike">
                <a:solidFill>
                  <a:srgbClr val="FFFFFF"/>
                </a:solidFill>
                <a:latin typeface="Calibri"/>
                <a:ea typeface="Calibri"/>
                <a:cs typeface="Calibri"/>
                <a:sym typeface="Calibri"/>
              </a:rPr>
              <a:t> </a:t>
            </a:r>
            <a:endParaRPr/>
          </a:p>
        </p:txBody>
      </p:sp>
      <p:pic>
        <p:nvPicPr>
          <p:cNvPr descr="C:\Users\Nataly\Desktop\U.S CONFERENCE 2015\gast_01.jpg" id="147" name="Google Shape;147;p11"/>
          <p:cNvPicPr preferRelativeResize="0"/>
          <p:nvPr/>
        </p:nvPicPr>
        <p:blipFill rotWithShape="1">
          <a:blip r:embed="rId3">
            <a:alphaModFix/>
          </a:blip>
          <a:srcRect b="0" l="0" r="0" t="0"/>
          <a:stretch/>
        </p:blipFill>
        <p:spPr>
          <a:xfrm>
            <a:off x="0" y="0"/>
            <a:ext cx="1651000" cy="1651000"/>
          </a:xfrm>
          <a:prstGeom prst="rect">
            <a:avLst/>
          </a:prstGeom>
          <a:noFill/>
          <a:ln>
            <a:noFill/>
          </a:ln>
        </p:spPr>
      </p:pic>
    </p:spTree>
  </p:cSld>
  <p:clrMapOvr>
    <a:masterClrMapping/>
  </p:clrMapOvr>
  <p:transition spd="med" p14:dur="1000">
    <p:wipe dir="d"/>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2"/>
          <p:cNvSpPr txBox="1"/>
          <p:nvPr>
            <p:ph type="title"/>
          </p:nvPr>
        </p:nvSpPr>
        <p:spPr>
          <a:xfrm>
            <a:off x="457200" y="320037"/>
            <a:ext cx="7239000" cy="660696"/>
          </a:xfrm>
          <a:prstGeom prst="rect">
            <a:avLst/>
          </a:prstGeom>
          <a:noFill/>
          <a:ln>
            <a:noFill/>
          </a:ln>
        </p:spPr>
        <p:txBody>
          <a:bodyPr anchorCtr="0" anchor="b" bIns="0" lIns="0" spcFirstLastPara="1" rIns="0" wrap="square" tIns="0">
            <a:normAutofit/>
          </a:bodyPr>
          <a:lstStyle/>
          <a:p>
            <a:pPr indent="0" lvl="0" marL="0" marR="0" rtl="0" algn="ctr">
              <a:lnSpc>
                <a:spcPct val="100000"/>
              </a:lnSpc>
              <a:spcBef>
                <a:spcPts val="0"/>
              </a:spcBef>
              <a:spcAft>
                <a:spcPts val="0"/>
              </a:spcAft>
              <a:buClr>
                <a:srgbClr val="ECF0EC"/>
              </a:buClr>
              <a:buSzPts val="3800"/>
              <a:buFont typeface="Calibri"/>
              <a:buNone/>
            </a:pPr>
            <a:r>
              <a:rPr b="1" i="0" lang="en-US" sz="3800" u="none" cap="none" strike="noStrike">
                <a:solidFill>
                  <a:srgbClr val="ECF0EC"/>
                </a:solidFill>
                <a:latin typeface="Calibri"/>
                <a:ea typeface="Calibri"/>
                <a:cs typeface="Calibri"/>
                <a:sym typeface="Calibri"/>
              </a:rPr>
              <a:t>INVESTIGATIONS-1</a:t>
            </a:r>
            <a:endParaRPr/>
          </a:p>
        </p:txBody>
      </p:sp>
      <p:pic>
        <p:nvPicPr>
          <p:cNvPr descr="C:\Users\Nataly\Desktop\U.S CONFERENCE 2015\abd-scan.jpg" id="153" name="Google Shape;153;p12"/>
          <p:cNvPicPr preferRelativeResize="0"/>
          <p:nvPr/>
        </p:nvPicPr>
        <p:blipFill rotWithShape="1">
          <a:blip r:embed="rId3">
            <a:alphaModFix/>
          </a:blip>
          <a:srcRect b="0" l="0" r="0" t="0"/>
          <a:stretch/>
        </p:blipFill>
        <p:spPr>
          <a:xfrm>
            <a:off x="741072" y="1609725"/>
            <a:ext cx="6671255" cy="4846638"/>
          </a:xfrm>
          <a:prstGeom prst="rect">
            <a:avLst/>
          </a:prstGeom>
          <a:noFill/>
          <a:ln>
            <a:noFill/>
          </a:ln>
        </p:spPr>
      </p:pic>
      <p:pic>
        <p:nvPicPr>
          <p:cNvPr descr="C:\Users\Nataly\Desktop\U.S CONFERENCE 2015\gast_01.jpg" id="154" name="Google Shape;154;p12"/>
          <p:cNvPicPr preferRelativeResize="0"/>
          <p:nvPr/>
        </p:nvPicPr>
        <p:blipFill rotWithShape="1">
          <a:blip r:embed="rId4">
            <a:alphaModFix/>
          </a:blip>
          <a:srcRect b="0" l="0" r="0" t="0"/>
          <a:stretch/>
        </p:blipFill>
        <p:spPr>
          <a:xfrm>
            <a:off x="0" y="0"/>
            <a:ext cx="1475656" cy="1475656"/>
          </a:xfrm>
          <a:prstGeom prst="rect">
            <a:avLst/>
          </a:prstGeom>
          <a:noFill/>
          <a:ln>
            <a:noFill/>
          </a:ln>
        </p:spPr>
      </p:pic>
    </p:spTree>
  </p:cSld>
  <p:clrMapOvr>
    <a:masterClrMapping/>
  </p:clrMapOvr>
  <p:transition spd="med" p14:dur="1000">
    <p:wipe dir="d"/>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3"/>
          <p:cNvSpPr txBox="1"/>
          <p:nvPr>
            <p:ph type="title"/>
          </p:nvPr>
        </p:nvSpPr>
        <p:spPr>
          <a:xfrm>
            <a:off x="457200" y="320037"/>
            <a:ext cx="7239000" cy="660696"/>
          </a:xfrm>
          <a:prstGeom prst="rect">
            <a:avLst/>
          </a:prstGeom>
          <a:noFill/>
          <a:ln>
            <a:noFill/>
          </a:ln>
        </p:spPr>
        <p:txBody>
          <a:bodyPr anchorCtr="0" anchor="b" bIns="0" lIns="0" spcFirstLastPara="1" rIns="0" wrap="square" tIns="0">
            <a:normAutofit/>
          </a:bodyPr>
          <a:lstStyle/>
          <a:p>
            <a:pPr indent="0" lvl="0" marL="0" marR="0" rtl="0" algn="ctr">
              <a:lnSpc>
                <a:spcPct val="100000"/>
              </a:lnSpc>
              <a:spcBef>
                <a:spcPts val="0"/>
              </a:spcBef>
              <a:spcAft>
                <a:spcPts val="0"/>
              </a:spcAft>
              <a:buClr>
                <a:srgbClr val="ECF0EC"/>
              </a:buClr>
              <a:buSzPts val="3800"/>
              <a:buFont typeface="Calibri"/>
              <a:buNone/>
            </a:pPr>
            <a:r>
              <a:rPr b="1" i="0" lang="en-US" sz="3800" u="none" cap="none" strike="noStrike">
                <a:solidFill>
                  <a:srgbClr val="ECF0EC"/>
                </a:solidFill>
                <a:latin typeface="Calibri"/>
                <a:ea typeface="Calibri"/>
                <a:cs typeface="Calibri"/>
                <a:sym typeface="Calibri"/>
              </a:rPr>
              <a:t>ANDREA ABD SCAN REPORT</a:t>
            </a:r>
            <a:endParaRPr/>
          </a:p>
        </p:txBody>
      </p:sp>
      <p:pic>
        <p:nvPicPr>
          <p:cNvPr descr="C:\Users\Nataly\Desktop\U.S CONFERENCE 2015\seluc-abd-scan-august2015.jpg" id="160" name="Google Shape;160;p13"/>
          <p:cNvPicPr preferRelativeResize="0"/>
          <p:nvPr/>
        </p:nvPicPr>
        <p:blipFill rotWithShape="1">
          <a:blip r:embed="rId3">
            <a:alphaModFix/>
          </a:blip>
          <a:srcRect b="0" l="0" r="0" t="0"/>
          <a:stretch/>
        </p:blipFill>
        <p:spPr>
          <a:xfrm>
            <a:off x="2316169" y="1609725"/>
            <a:ext cx="3521062" cy="4846638"/>
          </a:xfrm>
          <a:prstGeom prst="rect">
            <a:avLst/>
          </a:prstGeom>
          <a:noFill/>
          <a:ln>
            <a:noFill/>
          </a:ln>
        </p:spPr>
      </p:pic>
      <p:pic>
        <p:nvPicPr>
          <p:cNvPr descr="C:\Users\Nataly\Desktop\U.S CONFERENCE 2015\gast_01.jpg" id="161" name="Google Shape;161;p13"/>
          <p:cNvPicPr preferRelativeResize="0"/>
          <p:nvPr/>
        </p:nvPicPr>
        <p:blipFill rotWithShape="1">
          <a:blip r:embed="rId4">
            <a:alphaModFix/>
          </a:blip>
          <a:srcRect b="0" l="0" r="0" t="0"/>
          <a:stretch/>
        </p:blipFill>
        <p:spPr>
          <a:xfrm>
            <a:off x="0" y="0"/>
            <a:ext cx="1331642" cy="1484784"/>
          </a:xfrm>
          <a:prstGeom prst="rect">
            <a:avLst/>
          </a:prstGeom>
          <a:noFill/>
          <a:ln>
            <a:noFill/>
          </a:ln>
        </p:spPr>
      </p:pic>
    </p:spTree>
  </p:cSld>
  <p:clrMapOvr>
    <a:masterClrMapping/>
  </p:clrMapOvr>
  <p:transition spd="med" p14:dur="1000">
    <p:wipe dir="d"/>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4"/>
          <p:cNvSpPr txBox="1"/>
          <p:nvPr>
            <p:ph type="title"/>
          </p:nvPr>
        </p:nvSpPr>
        <p:spPr>
          <a:xfrm>
            <a:off x="1619670" y="320037"/>
            <a:ext cx="6076532" cy="660696"/>
          </a:xfrm>
          <a:prstGeom prst="rect">
            <a:avLst/>
          </a:prstGeom>
          <a:noFill/>
          <a:ln>
            <a:noFill/>
          </a:ln>
        </p:spPr>
        <p:txBody>
          <a:bodyPr anchorCtr="0" anchor="b" bIns="0" lIns="0" spcFirstLastPara="1" rIns="0" wrap="square" tIns="0">
            <a:normAutofit/>
          </a:bodyPr>
          <a:lstStyle/>
          <a:p>
            <a:pPr indent="0" lvl="0" marL="0" marR="0" rtl="0" algn="ctr">
              <a:lnSpc>
                <a:spcPct val="100000"/>
              </a:lnSpc>
              <a:spcBef>
                <a:spcPts val="0"/>
              </a:spcBef>
              <a:spcAft>
                <a:spcPts val="0"/>
              </a:spcAft>
              <a:buClr>
                <a:srgbClr val="ECF0EC"/>
              </a:buClr>
              <a:buSzPts val="3800"/>
              <a:buFont typeface="Calibri"/>
              <a:buNone/>
            </a:pPr>
            <a:r>
              <a:rPr b="1" i="0" lang="en-US" sz="3800" u="none" cap="none" strike="noStrike">
                <a:solidFill>
                  <a:srgbClr val="ECF0EC"/>
                </a:solidFill>
                <a:latin typeface="Calibri"/>
                <a:ea typeface="Calibri"/>
                <a:cs typeface="Calibri"/>
                <a:sym typeface="Calibri"/>
              </a:rPr>
              <a:t>ANDREA BLOOD REPORT</a:t>
            </a:r>
            <a:endParaRPr/>
          </a:p>
        </p:txBody>
      </p:sp>
      <p:pic>
        <p:nvPicPr>
          <p:cNvPr descr="C:\Users\Nataly\Desktop\U.S CONFERENCE 2015\gast_01.jpg" id="167" name="Google Shape;167;p14"/>
          <p:cNvPicPr preferRelativeResize="0"/>
          <p:nvPr/>
        </p:nvPicPr>
        <p:blipFill rotWithShape="1">
          <a:blip r:embed="rId3">
            <a:alphaModFix/>
          </a:blip>
          <a:srcRect b="0" l="0" r="0" t="0"/>
          <a:stretch/>
        </p:blipFill>
        <p:spPr>
          <a:xfrm>
            <a:off x="0" y="0"/>
            <a:ext cx="1331642" cy="1484784"/>
          </a:xfrm>
          <a:prstGeom prst="rect">
            <a:avLst/>
          </a:prstGeom>
          <a:noFill/>
          <a:ln>
            <a:noFill/>
          </a:ln>
        </p:spPr>
      </p:pic>
      <p:pic>
        <p:nvPicPr>
          <p:cNvPr descr="C:\Users\Nataly\Desktop\000.png" id="168" name="Google Shape;168;p14"/>
          <p:cNvPicPr preferRelativeResize="0"/>
          <p:nvPr/>
        </p:nvPicPr>
        <p:blipFill rotWithShape="1">
          <a:blip r:embed="rId4">
            <a:alphaModFix/>
          </a:blip>
          <a:srcRect b="0" l="0" r="0" t="0"/>
          <a:stretch/>
        </p:blipFill>
        <p:spPr>
          <a:xfrm>
            <a:off x="2555775" y="1628799"/>
            <a:ext cx="3521063" cy="4846640"/>
          </a:xfrm>
          <a:prstGeom prst="rect">
            <a:avLst/>
          </a:prstGeom>
          <a:noFill/>
          <a:ln>
            <a:noFill/>
          </a:ln>
        </p:spPr>
      </p:pic>
    </p:spTree>
  </p:cSld>
  <p:clrMapOvr>
    <a:masterClrMapping/>
  </p:clrMapOvr>
  <p:transition spd="med" p14:dur="1000">
    <p:wipe dir="d"/>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5"/>
          <p:cNvSpPr txBox="1"/>
          <p:nvPr>
            <p:ph type="title"/>
          </p:nvPr>
        </p:nvSpPr>
        <p:spPr>
          <a:xfrm>
            <a:off x="457200" y="320037"/>
            <a:ext cx="7239000" cy="660696"/>
          </a:xfrm>
          <a:prstGeom prst="rect">
            <a:avLst/>
          </a:prstGeom>
          <a:noFill/>
          <a:ln>
            <a:noFill/>
          </a:ln>
        </p:spPr>
        <p:txBody>
          <a:bodyPr anchorCtr="0" anchor="b" bIns="0" lIns="0" spcFirstLastPara="1" rIns="0" wrap="square" tIns="0">
            <a:normAutofit/>
          </a:bodyPr>
          <a:lstStyle/>
          <a:p>
            <a:pPr indent="0" lvl="0" marL="0" marR="0" rtl="0" algn="ctr">
              <a:lnSpc>
                <a:spcPct val="100000"/>
              </a:lnSpc>
              <a:spcBef>
                <a:spcPts val="0"/>
              </a:spcBef>
              <a:spcAft>
                <a:spcPts val="0"/>
              </a:spcAft>
              <a:buClr>
                <a:srgbClr val="ECF0EC"/>
              </a:buClr>
              <a:buSzPts val="3800"/>
              <a:buFont typeface="Calibri"/>
              <a:buNone/>
            </a:pPr>
            <a:r>
              <a:rPr b="1" i="0" lang="en-US" sz="3800" u="none" cap="none" strike="noStrike">
                <a:solidFill>
                  <a:srgbClr val="ECF0EC"/>
                </a:solidFill>
                <a:latin typeface="Calibri"/>
                <a:ea typeface="Calibri"/>
                <a:cs typeface="Calibri"/>
                <a:sym typeface="Calibri"/>
              </a:rPr>
              <a:t> PROVISIONAL DIAGNOSIS</a:t>
            </a:r>
            <a:endParaRPr/>
          </a:p>
        </p:txBody>
      </p:sp>
      <p:sp>
        <p:nvSpPr>
          <p:cNvPr id="174" name="Google Shape;174;p15"/>
          <p:cNvSpPr txBox="1"/>
          <p:nvPr>
            <p:ph idx="1" type="body"/>
          </p:nvPr>
        </p:nvSpPr>
        <p:spPr>
          <a:xfrm>
            <a:off x="457200" y="1609412"/>
            <a:ext cx="7239000" cy="4846329"/>
          </a:xfrm>
          <a:prstGeom prst="rect">
            <a:avLst/>
          </a:prstGeom>
          <a:noFill/>
          <a:ln>
            <a:noFill/>
          </a:ln>
        </p:spPr>
        <p:txBody>
          <a:bodyPr anchorCtr="0" anchor="t" bIns="45700" lIns="45700" spcFirstLastPara="1" rIns="45700" wrap="square" tIns="45700">
            <a:normAutofit/>
          </a:bodyPr>
          <a:lstStyle/>
          <a:p>
            <a:pPr indent="-274320" lvl="0" marL="274320" rtl="0" algn="l">
              <a:lnSpc>
                <a:spcPct val="100000"/>
              </a:lnSpc>
              <a:spcBef>
                <a:spcPts val="0"/>
              </a:spcBef>
              <a:spcAft>
                <a:spcPts val="0"/>
              </a:spcAft>
              <a:buSzPts val="1898"/>
              <a:buChar char="●"/>
            </a:pPr>
            <a:r>
              <a:rPr b="0" i="0" lang="en-US" sz="2600" u="none" cap="none" strike="noStrike">
                <a:solidFill>
                  <a:srgbClr val="000000"/>
                </a:solidFill>
                <a:latin typeface="Calibri"/>
                <a:ea typeface="Calibri"/>
                <a:cs typeface="Calibri"/>
                <a:sym typeface="Calibri"/>
              </a:rPr>
              <a:t>Owing to the symptoms with  recurrent dairrhoea with bloody stools and frequent pain abdomen and temperatures ,loss of weght over the period of time,</a:t>
            </a:r>
            <a:endParaRPr/>
          </a:p>
          <a:p>
            <a:pPr indent="-274320" lvl="0" marL="274320" rtl="0" algn="l">
              <a:lnSpc>
                <a:spcPct val="100000"/>
              </a:lnSpc>
              <a:spcBef>
                <a:spcPts val="600"/>
              </a:spcBef>
              <a:spcAft>
                <a:spcPts val="0"/>
              </a:spcAft>
              <a:buSzPts val="1898"/>
              <a:buChar char="●"/>
            </a:pPr>
            <a:r>
              <a:rPr b="0" i="0" lang="en-US" sz="2600" u="none" cap="none" strike="noStrike">
                <a:solidFill>
                  <a:srgbClr val="000000"/>
                </a:solidFill>
                <a:latin typeface="Calibri"/>
                <a:ea typeface="Calibri"/>
                <a:cs typeface="Calibri"/>
                <a:sym typeface="Calibri"/>
              </a:rPr>
              <a:t>Arthralgia is also another symptoms are  developing during these period</a:t>
            </a:r>
            <a:endParaRPr/>
          </a:p>
          <a:p>
            <a:pPr indent="-274320" lvl="0" marL="274320" rtl="0" algn="l">
              <a:lnSpc>
                <a:spcPct val="100000"/>
              </a:lnSpc>
              <a:spcBef>
                <a:spcPts val="600"/>
              </a:spcBef>
              <a:spcAft>
                <a:spcPts val="0"/>
              </a:spcAft>
              <a:buSzPts val="1898"/>
              <a:buChar char="●"/>
            </a:pPr>
            <a:r>
              <a:rPr b="0" i="0" lang="en-US" sz="2600" u="none" cap="none" strike="noStrike">
                <a:solidFill>
                  <a:srgbClr val="000000"/>
                </a:solidFill>
                <a:latin typeface="Calibri"/>
                <a:ea typeface="Calibri"/>
                <a:cs typeface="Calibri"/>
                <a:sym typeface="Calibri"/>
              </a:rPr>
              <a:t>Thirsty ness-all these features pointing towards </a:t>
            </a:r>
            <a:endParaRPr/>
          </a:p>
          <a:p>
            <a:pPr indent="-274320" lvl="0" marL="274320" rtl="0" algn="l">
              <a:lnSpc>
                <a:spcPct val="100000"/>
              </a:lnSpc>
              <a:spcBef>
                <a:spcPts val="600"/>
              </a:spcBef>
              <a:spcAft>
                <a:spcPts val="0"/>
              </a:spcAft>
              <a:buSzPts val="1898"/>
              <a:buChar char="●"/>
            </a:pPr>
            <a:r>
              <a:rPr b="0" i="0" lang="en-US" sz="2600" u="none" cap="none" strike="noStrike">
                <a:solidFill>
                  <a:srgbClr val="000000"/>
                </a:solidFill>
                <a:latin typeface="Calibri"/>
                <a:ea typeface="Calibri"/>
                <a:cs typeface="Calibri"/>
                <a:sym typeface="Calibri"/>
              </a:rPr>
              <a:t>Either ulcerative colitis or crohns or  diverticulitis are also</a:t>
            </a:r>
            <a:endParaRPr/>
          </a:p>
          <a:p>
            <a:pPr indent="-274320" lvl="0" marL="274320" rtl="0" algn="l">
              <a:lnSpc>
                <a:spcPct val="100000"/>
              </a:lnSpc>
              <a:spcBef>
                <a:spcPts val="600"/>
              </a:spcBef>
              <a:spcAft>
                <a:spcPts val="0"/>
              </a:spcAft>
              <a:buSzPts val="1898"/>
              <a:buChar char="●"/>
            </a:pPr>
            <a:r>
              <a:rPr b="0" i="0" lang="en-US" sz="2600" u="none" cap="none" strike="noStrike">
                <a:solidFill>
                  <a:srgbClr val="000000"/>
                </a:solidFill>
                <a:latin typeface="Calibri"/>
                <a:ea typeface="Calibri"/>
                <a:cs typeface="Calibri"/>
                <a:sym typeface="Calibri"/>
              </a:rPr>
              <a:t>Pittaja grahani or sannipatha grahani roga</a:t>
            </a:r>
            <a:endParaRPr/>
          </a:p>
        </p:txBody>
      </p:sp>
      <p:pic>
        <p:nvPicPr>
          <p:cNvPr descr="C:\Users\Nataly\Desktop\U.S CONFERENCE 2015\gast_01.jpg" id="175" name="Google Shape;175;p15"/>
          <p:cNvPicPr preferRelativeResize="0"/>
          <p:nvPr/>
        </p:nvPicPr>
        <p:blipFill rotWithShape="1">
          <a:blip r:embed="rId3">
            <a:alphaModFix/>
          </a:blip>
          <a:srcRect b="0" l="0" r="0" t="0"/>
          <a:stretch/>
        </p:blipFill>
        <p:spPr>
          <a:xfrm>
            <a:off x="0" y="0"/>
            <a:ext cx="1556792" cy="1556792"/>
          </a:xfrm>
          <a:prstGeom prst="rect">
            <a:avLst/>
          </a:prstGeom>
          <a:noFill/>
          <a:ln>
            <a:noFill/>
          </a:ln>
        </p:spPr>
      </p:pic>
    </p:spTree>
  </p:cSld>
  <p:clrMapOvr>
    <a:masterClrMapping/>
  </p:clrMapOvr>
  <p:transition spd="med" p14:dur="1000">
    <p:wipe dir="d"/>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6"/>
          <p:cNvSpPr txBox="1"/>
          <p:nvPr>
            <p:ph type="title"/>
          </p:nvPr>
        </p:nvSpPr>
        <p:spPr>
          <a:xfrm>
            <a:off x="467543" y="188638"/>
            <a:ext cx="7239001" cy="876712"/>
          </a:xfrm>
          <a:prstGeom prst="rect">
            <a:avLst/>
          </a:prstGeom>
          <a:noFill/>
          <a:ln>
            <a:noFill/>
          </a:ln>
        </p:spPr>
        <p:txBody>
          <a:bodyPr anchorCtr="0" anchor="b" bIns="0" lIns="0" spcFirstLastPara="1" rIns="0" wrap="square" tIns="0">
            <a:normAutofit/>
          </a:bodyPr>
          <a:lstStyle/>
          <a:p>
            <a:pPr indent="0" lvl="0" marL="0" rtl="0" algn="ctr">
              <a:lnSpc>
                <a:spcPct val="100000"/>
              </a:lnSpc>
              <a:spcBef>
                <a:spcPts val="0"/>
              </a:spcBef>
              <a:spcAft>
                <a:spcPts val="0"/>
              </a:spcAft>
              <a:buClr>
                <a:srgbClr val="ECF0EC"/>
              </a:buClr>
              <a:buSzPts val="1800"/>
              <a:buFont typeface="Calibri"/>
              <a:buNone/>
            </a:pPr>
            <a:r>
              <a:rPr lang="en-US" sz="1800"/>
              <a:t>DIFFERENTIAL DIAGNOSIS – 1</a:t>
            </a:r>
            <a:br>
              <a:rPr lang="en-US" sz="1800"/>
            </a:br>
            <a:endParaRPr/>
          </a:p>
        </p:txBody>
      </p:sp>
      <p:sp>
        <p:nvSpPr>
          <p:cNvPr id="181" name="Google Shape;181;p16"/>
          <p:cNvSpPr txBox="1"/>
          <p:nvPr>
            <p:ph idx="1" type="body"/>
          </p:nvPr>
        </p:nvSpPr>
        <p:spPr>
          <a:xfrm>
            <a:off x="457200" y="1609412"/>
            <a:ext cx="7239000" cy="4846329"/>
          </a:xfrm>
          <a:prstGeom prst="rect">
            <a:avLst/>
          </a:prstGeom>
          <a:gradFill>
            <a:gsLst>
              <a:gs pos="0">
                <a:srgbClr val="EBC08D"/>
              </a:gs>
              <a:gs pos="62000">
                <a:srgbClr val="F5E6D6"/>
              </a:gs>
              <a:gs pos="100000">
                <a:srgbClr val="F8EDE2"/>
              </a:gs>
            </a:gsLst>
            <a:lin ang="16200000" scaled="0"/>
          </a:gradFill>
          <a:ln cap="flat" cmpd="sng" w="9525">
            <a:solidFill>
              <a:srgbClr val="AE8950"/>
            </a:solidFill>
            <a:prstDash val="solid"/>
            <a:round/>
            <a:headEnd len="sm" w="sm" type="none"/>
            <a:tailEnd len="sm" w="sm" type="none"/>
          </a:ln>
          <a:effectLst>
            <a:outerShdw blurRad="50800" rotWithShape="0" dir="5400000" dist="38100">
              <a:srgbClr val="000000">
                <a:alpha val="42745"/>
              </a:srgbClr>
            </a:outerShdw>
          </a:effectLst>
        </p:spPr>
        <p:txBody>
          <a:bodyPr anchorCtr="0" anchor="t" bIns="45700" lIns="45700" spcFirstLastPara="1" rIns="45700" wrap="square" tIns="45700">
            <a:normAutofit/>
          </a:bodyPr>
          <a:lstStyle/>
          <a:p>
            <a:pPr indent="-274320" lvl="0" marL="274320" rtl="0" algn="l">
              <a:lnSpc>
                <a:spcPct val="80000"/>
              </a:lnSpc>
              <a:spcBef>
                <a:spcPts val="0"/>
              </a:spcBef>
              <a:spcAft>
                <a:spcPts val="0"/>
              </a:spcAft>
              <a:buSzPts val="1314"/>
              <a:buChar char="●"/>
            </a:pPr>
            <a:r>
              <a:rPr lang="en-US" u="sng">
                <a:solidFill>
                  <a:schemeClr val="hlink"/>
                </a:solidFill>
                <a:hlinkClick r:id="rId3"/>
              </a:rPr>
              <a:t>Amebiasis</a:t>
            </a:r>
            <a:endParaRPr>
              <a:solidFill>
                <a:schemeClr val="accent1"/>
              </a:solidFill>
            </a:endParaRPr>
          </a:p>
          <a:p>
            <a:pPr indent="-274320" lvl="0" marL="274320" rtl="0" algn="l">
              <a:lnSpc>
                <a:spcPct val="80000"/>
              </a:lnSpc>
              <a:spcBef>
                <a:spcPts val="600"/>
              </a:spcBef>
              <a:spcAft>
                <a:spcPts val="0"/>
              </a:spcAft>
              <a:buSzPts val="1314"/>
              <a:buChar char="●"/>
            </a:pPr>
            <a:r>
              <a:rPr lang="en-US" u="sng">
                <a:solidFill>
                  <a:schemeClr val="hlink"/>
                </a:solidFill>
                <a:hlinkClick r:id="rId4"/>
              </a:rPr>
              <a:t>Appendicitis</a:t>
            </a:r>
            <a:endParaRPr>
              <a:solidFill>
                <a:schemeClr val="accent1"/>
              </a:solidFill>
            </a:endParaRPr>
          </a:p>
          <a:p>
            <a:pPr indent="-274320" lvl="0" marL="274320" rtl="0" algn="l">
              <a:lnSpc>
                <a:spcPct val="80000"/>
              </a:lnSpc>
              <a:spcBef>
                <a:spcPts val="600"/>
              </a:spcBef>
              <a:spcAft>
                <a:spcPts val="0"/>
              </a:spcAft>
              <a:buSzPts val="1314"/>
              <a:buChar char="●"/>
            </a:pPr>
            <a:r>
              <a:rPr lang="en-US" u="sng">
                <a:solidFill>
                  <a:schemeClr val="hlink"/>
                </a:solidFill>
                <a:hlinkClick r:id="rId5"/>
              </a:rPr>
              <a:t>Bacterial Gastroenteritis</a:t>
            </a:r>
            <a:endParaRPr>
              <a:solidFill>
                <a:schemeClr val="accent1"/>
              </a:solidFill>
            </a:endParaRPr>
          </a:p>
          <a:p>
            <a:pPr indent="-274320" lvl="0" marL="274320" rtl="0" algn="l">
              <a:lnSpc>
                <a:spcPct val="80000"/>
              </a:lnSpc>
              <a:spcBef>
                <a:spcPts val="600"/>
              </a:spcBef>
              <a:spcAft>
                <a:spcPts val="0"/>
              </a:spcAft>
              <a:buSzPts val="1314"/>
              <a:buChar char="●"/>
            </a:pPr>
            <a:r>
              <a:rPr lang="en-US" u="sng">
                <a:solidFill>
                  <a:schemeClr val="hlink"/>
                </a:solidFill>
                <a:hlinkClick r:id="rId6"/>
              </a:rPr>
              <a:t>Behcet Disease</a:t>
            </a:r>
            <a:endParaRPr>
              <a:solidFill>
                <a:schemeClr val="accent1"/>
              </a:solidFill>
            </a:endParaRPr>
          </a:p>
          <a:p>
            <a:pPr indent="-274320" lvl="0" marL="274320" rtl="0" algn="l">
              <a:lnSpc>
                <a:spcPct val="80000"/>
              </a:lnSpc>
              <a:spcBef>
                <a:spcPts val="600"/>
              </a:spcBef>
              <a:spcAft>
                <a:spcPts val="0"/>
              </a:spcAft>
              <a:buSzPts val="1314"/>
              <a:buChar char="●"/>
            </a:pPr>
            <a:r>
              <a:rPr lang="en-US" sz="1800"/>
              <a:t>Celiac Disease and HLA-DQ2/DQ8</a:t>
            </a:r>
            <a:endParaRPr/>
          </a:p>
          <a:p>
            <a:pPr indent="-274320" lvl="0" marL="274320" rtl="0" algn="l">
              <a:lnSpc>
                <a:spcPct val="80000"/>
              </a:lnSpc>
              <a:spcBef>
                <a:spcPts val="600"/>
              </a:spcBef>
              <a:spcAft>
                <a:spcPts val="0"/>
              </a:spcAft>
              <a:buSzPts val="1314"/>
              <a:buChar char="●"/>
            </a:pPr>
            <a:r>
              <a:rPr lang="en-US" u="sng">
                <a:solidFill>
                  <a:schemeClr val="hlink"/>
                </a:solidFill>
                <a:hlinkClick r:id="rId7"/>
              </a:rPr>
              <a:t>Diverticulitis</a:t>
            </a:r>
            <a:endParaRPr>
              <a:solidFill>
                <a:srgbClr val="6B9F25"/>
              </a:solidFill>
            </a:endParaRPr>
          </a:p>
          <a:p>
            <a:pPr indent="-274320" lvl="0" marL="274320" rtl="0" algn="l">
              <a:lnSpc>
                <a:spcPct val="80000"/>
              </a:lnSpc>
              <a:spcBef>
                <a:spcPts val="600"/>
              </a:spcBef>
              <a:spcAft>
                <a:spcPts val="0"/>
              </a:spcAft>
              <a:buSzPts val="1314"/>
              <a:buChar char="●"/>
            </a:pPr>
            <a:r>
              <a:rPr lang="en-US" u="sng">
                <a:solidFill>
                  <a:schemeClr val="hlink"/>
                </a:solidFill>
                <a:hlinkClick r:id="rId8"/>
              </a:rPr>
              <a:t>Giardiasis</a:t>
            </a:r>
            <a:endParaRPr>
              <a:solidFill>
                <a:srgbClr val="6B9F25"/>
              </a:solidFill>
            </a:endParaRPr>
          </a:p>
          <a:p>
            <a:pPr indent="-274320" lvl="0" marL="274320" rtl="0" algn="l">
              <a:lnSpc>
                <a:spcPct val="80000"/>
              </a:lnSpc>
              <a:spcBef>
                <a:spcPts val="600"/>
              </a:spcBef>
              <a:spcAft>
                <a:spcPts val="0"/>
              </a:spcAft>
              <a:buSzPts val="1314"/>
              <a:buChar char="●"/>
            </a:pPr>
            <a:r>
              <a:rPr lang="en-US" u="sng">
                <a:solidFill>
                  <a:schemeClr val="hlink"/>
                </a:solidFill>
                <a:hlinkClick r:id="rId9"/>
              </a:rPr>
              <a:t>Intestinal Carcinoid Tumor</a:t>
            </a:r>
            <a:endParaRPr>
              <a:solidFill>
                <a:srgbClr val="6B9F25"/>
              </a:solidFill>
            </a:endParaRPr>
          </a:p>
          <a:p>
            <a:pPr indent="-274320" lvl="0" marL="274320" rtl="0" algn="l">
              <a:lnSpc>
                <a:spcPct val="80000"/>
              </a:lnSpc>
              <a:spcBef>
                <a:spcPts val="600"/>
              </a:spcBef>
              <a:spcAft>
                <a:spcPts val="0"/>
              </a:spcAft>
              <a:buSzPts val="1314"/>
              <a:buChar char="●"/>
            </a:pPr>
            <a:r>
              <a:rPr lang="en-US" sz="1800"/>
              <a:t>Intestinal Tuberculosis</a:t>
            </a:r>
            <a:endParaRPr/>
          </a:p>
          <a:p>
            <a:pPr indent="-274320" lvl="0" marL="274320" rtl="0" algn="l">
              <a:lnSpc>
                <a:spcPct val="80000"/>
              </a:lnSpc>
              <a:spcBef>
                <a:spcPts val="600"/>
              </a:spcBef>
              <a:spcAft>
                <a:spcPts val="0"/>
              </a:spcAft>
              <a:buSzPts val="1314"/>
              <a:buChar char="●"/>
            </a:pPr>
            <a:r>
              <a:rPr lang="en-US" u="sng">
                <a:solidFill>
                  <a:schemeClr val="hlink"/>
                </a:solidFill>
                <a:hlinkClick r:id="rId10"/>
              </a:rPr>
              <a:t>Irritable Bowel Syndrome</a:t>
            </a:r>
            <a:endParaRPr>
              <a:solidFill>
                <a:srgbClr val="6B9F25"/>
              </a:solidFill>
            </a:endParaRPr>
          </a:p>
          <a:p>
            <a:pPr indent="-274320" lvl="0" marL="274320" rtl="0" algn="l">
              <a:lnSpc>
                <a:spcPct val="80000"/>
              </a:lnSpc>
              <a:spcBef>
                <a:spcPts val="600"/>
              </a:spcBef>
              <a:spcAft>
                <a:spcPts val="0"/>
              </a:spcAft>
              <a:buSzPts val="1314"/>
              <a:buChar char="●"/>
            </a:pPr>
            <a:r>
              <a:rPr lang="en-US" sz="1800"/>
              <a:t>Ischemia</a:t>
            </a:r>
            <a:endParaRPr/>
          </a:p>
          <a:p>
            <a:pPr indent="-274320" lvl="0" marL="274320" rtl="0" algn="l">
              <a:lnSpc>
                <a:spcPct val="80000"/>
              </a:lnSpc>
              <a:spcBef>
                <a:spcPts val="600"/>
              </a:spcBef>
              <a:spcAft>
                <a:spcPts val="0"/>
              </a:spcAft>
              <a:buSzPts val="1314"/>
              <a:buChar char="●"/>
            </a:pPr>
            <a:r>
              <a:rPr lang="en-US" sz="1800"/>
              <a:t>Tuberculosis</a:t>
            </a:r>
            <a:endParaRPr/>
          </a:p>
          <a:p>
            <a:pPr indent="-274320" lvl="0" marL="274320" rtl="0" algn="l">
              <a:lnSpc>
                <a:spcPct val="80000"/>
              </a:lnSpc>
              <a:spcBef>
                <a:spcPts val="600"/>
              </a:spcBef>
              <a:spcAft>
                <a:spcPts val="0"/>
              </a:spcAft>
              <a:buSzPts val="1314"/>
              <a:buChar char="●"/>
            </a:pPr>
            <a:r>
              <a:rPr lang="en-US" u="sng">
                <a:solidFill>
                  <a:schemeClr val="hlink"/>
                </a:solidFill>
                <a:hlinkClick r:id="rId11"/>
              </a:rPr>
              <a:t>Ulcerative Colitis</a:t>
            </a:r>
            <a:endParaRPr>
              <a:solidFill>
                <a:srgbClr val="6B9F25"/>
              </a:solidFill>
            </a:endParaRPr>
          </a:p>
          <a:p>
            <a:pPr indent="-274320" lvl="0" marL="274320" rtl="0" algn="l">
              <a:lnSpc>
                <a:spcPct val="80000"/>
              </a:lnSpc>
              <a:spcBef>
                <a:spcPts val="600"/>
              </a:spcBef>
              <a:spcAft>
                <a:spcPts val="0"/>
              </a:spcAft>
              <a:buSzPts val="1314"/>
              <a:buChar char="●"/>
            </a:pPr>
            <a:r>
              <a:rPr lang="en-US" u="sng">
                <a:solidFill>
                  <a:schemeClr val="hlink"/>
                </a:solidFill>
                <a:hlinkClick r:id="rId12"/>
              </a:rPr>
              <a:t>Viral Gastroenteritis</a:t>
            </a:r>
            <a:endParaRPr>
              <a:solidFill>
                <a:srgbClr val="6B9F25"/>
              </a:solidFill>
            </a:endParaRPr>
          </a:p>
          <a:p>
            <a:pPr indent="-153797" lvl="0" marL="274320" rtl="0" algn="l">
              <a:lnSpc>
                <a:spcPct val="80000"/>
              </a:lnSpc>
              <a:spcBef>
                <a:spcPts val="600"/>
              </a:spcBef>
              <a:spcAft>
                <a:spcPts val="0"/>
              </a:spcAft>
              <a:buSzPts val="1898"/>
              <a:buNone/>
            </a:pPr>
            <a:r>
              <a:t/>
            </a:r>
            <a:endParaRPr>
              <a:solidFill>
                <a:srgbClr val="6B9F25"/>
              </a:solidFill>
            </a:endParaRPr>
          </a:p>
          <a:p>
            <a:pPr indent="-274320" lvl="0" marL="274320" rtl="0" algn="l">
              <a:lnSpc>
                <a:spcPct val="80000"/>
              </a:lnSpc>
              <a:spcBef>
                <a:spcPts val="600"/>
              </a:spcBef>
              <a:spcAft>
                <a:spcPts val="0"/>
              </a:spcAft>
              <a:buSzPts val="1314"/>
              <a:buChar char="●"/>
            </a:pPr>
            <a:r>
              <a:rPr lang="en-US" sz="1800"/>
              <a:t> </a:t>
            </a:r>
            <a:endParaRPr/>
          </a:p>
        </p:txBody>
      </p:sp>
      <p:pic>
        <p:nvPicPr>
          <p:cNvPr descr="C:\Users\Nataly\Desktop\gast_01.jpg" id="182" name="Google Shape;182;p16"/>
          <p:cNvPicPr preferRelativeResize="0"/>
          <p:nvPr/>
        </p:nvPicPr>
        <p:blipFill rotWithShape="1">
          <a:blip r:embed="rId13">
            <a:alphaModFix/>
          </a:blip>
          <a:srcRect b="0" l="0" r="0" t="0"/>
          <a:stretch/>
        </p:blipFill>
        <p:spPr>
          <a:xfrm>
            <a:off x="0" y="0"/>
            <a:ext cx="1547664" cy="1268760"/>
          </a:xfrm>
          <a:prstGeom prst="rect">
            <a:avLst/>
          </a:prstGeom>
          <a:noFill/>
          <a:ln>
            <a:noFill/>
          </a:ln>
        </p:spPr>
      </p:pic>
    </p:spTree>
  </p:cSld>
  <p:clrMapOvr>
    <a:masterClrMapping/>
  </p:clrMapOvr>
  <p:transition spd="med" p14:dur="1000">
    <p:wipe dir="d"/>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7"/>
          <p:cNvSpPr txBox="1"/>
          <p:nvPr>
            <p:ph type="title"/>
          </p:nvPr>
        </p:nvSpPr>
        <p:spPr>
          <a:xfrm>
            <a:off x="457200" y="320037"/>
            <a:ext cx="7239000" cy="804712"/>
          </a:xfrm>
          <a:prstGeom prst="rect">
            <a:avLst/>
          </a:prstGeom>
          <a:noFill/>
          <a:ln>
            <a:noFill/>
          </a:ln>
        </p:spPr>
        <p:txBody>
          <a:bodyPr anchorCtr="0" anchor="b" bIns="0" lIns="0" spcFirstLastPara="1" rIns="0" wrap="square" tIns="0">
            <a:normAutofit/>
          </a:bodyPr>
          <a:lstStyle/>
          <a:p>
            <a:pPr indent="0" lvl="0" marL="0" marR="0" rtl="0" algn="ctr">
              <a:lnSpc>
                <a:spcPct val="100000"/>
              </a:lnSpc>
              <a:spcBef>
                <a:spcPts val="0"/>
              </a:spcBef>
              <a:spcAft>
                <a:spcPts val="0"/>
              </a:spcAft>
              <a:buClr>
                <a:srgbClr val="ECF0EC"/>
              </a:buClr>
              <a:buSzPts val="2000"/>
              <a:buFont typeface="Calibri"/>
              <a:buNone/>
            </a:pPr>
            <a:r>
              <a:rPr lang="en-US" sz="2000"/>
              <a:t>DIFFERENTIAL DIAGNOSIS – -AYURVEDA</a:t>
            </a:r>
            <a:endParaRPr/>
          </a:p>
        </p:txBody>
      </p:sp>
      <p:sp>
        <p:nvSpPr>
          <p:cNvPr id="188" name="Google Shape;188;p17"/>
          <p:cNvSpPr txBox="1"/>
          <p:nvPr>
            <p:ph idx="1" type="body"/>
          </p:nvPr>
        </p:nvSpPr>
        <p:spPr>
          <a:xfrm>
            <a:off x="323527" y="1628798"/>
            <a:ext cx="7239001" cy="4846327"/>
          </a:xfrm>
          <a:prstGeom prst="rect">
            <a:avLst/>
          </a:prstGeom>
          <a:noFill/>
          <a:ln>
            <a:noFill/>
          </a:ln>
        </p:spPr>
        <p:txBody>
          <a:bodyPr anchorCtr="0" anchor="t" bIns="45700" lIns="45700" spcFirstLastPara="1" rIns="45700" wrap="square" tIns="45700">
            <a:normAutofit/>
          </a:bodyPr>
          <a:lstStyle/>
          <a:p>
            <a:pPr indent="-274320" lvl="0" marL="274320" rtl="0" algn="l">
              <a:lnSpc>
                <a:spcPct val="80000"/>
              </a:lnSpc>
              <a:spcBef>
                <a:spcPts val="0"/>
              </a:spcBef>
              <a:spcAft>
                <a:spcPts val="0"/>
              </a:spcAft>
              <a:buSzPts val="1314"/>
              <a:buChar char="●"/>
            </a:pPr>
            <a:r>
              <a:rPr lang="en-US" sz="1800"/>
              <a:t>VATAJA GRAHINI-1.vataja grahani—ch-chikitsa-15</a:t>
            </a:r>
            <a:endParaRPr/>
          </a:p>
          <a:p>
            <a:pPr indent="-274320" lvl="0" marL="274320" rtl="0" algn="l">
              <a:lnSpc>
                <a:spcPct val="80000"/>
              </a:lnSpc>
              <a:spcBef>
                <a:spcPts val="600"/>
              </a:spcBef>
              <a:spcAft>
                <a:spcPts val="0"/>
              </a:spcAft>
              <a:buSzPts val="1800"/>
              <a:buNone/>
            </a:pPr>
            <a:r>
              <a:rPr lang="en-US" sz="1800"/>
              <a:t>Marutha kupithe vanhi sanchadhya kuruthe gadhan</a:t>
            </a:r>
            <a:endParaRPr/>
          </a:p>
          <a:p>
            <a:pPr indent="-274320" lvl="0" marL="274320" rtl="0" algn="l">
              <a:lnSpc>
                <a:spcPct val="80000"/>
              </a:lnSpc>
              <a:spcBef>
                <a:spcPts val="600"/>
              </a:spcBef>
              <a:spcAft>
                <a:spcPts val="0"/>
              </a:spcAft>
              <a:buSzPts val="1800"/>
              <a:buNone/>
            </a:pPr>
            <a:r>
              <a:rPr lang="en-US" sz="1800"/>
              <a:t>Thanmayanna pachyathe dukham shuktrupakam karogatha/</a:t>
            </a:r>
            <a:endParaRPr/>
          </a:p>
          <a:p>
            <a:pPr indent="-274320" lvl="0" marL="274320" rtl="0" algn="l">
              <a:lnSpc>
                <a:spcPct val="80000"/>
              </a:lnSpc>
              <a:spcBef>
                <a:spcPts val="600"/>
              </a:spcBef>
              <a:spcAft>
                <a:spcPts val="0"/>
              </a:spcAft>
              <a:buSzPts val="1800"/>
              <a:buNone/>
            </a:pPr>
            <a:r>
              <a:rPr lang="en-US" sz="1800"/>
              <a:t>factors vata aggravates envelops agni and slows it down,food becomes hard and produces hyperacidity,thirsty,hunger,pain inguinal ,chest pain,colic  pains in intestines,defecates with pain,liquid/dry thin –immature with sound froth </a:t>
            </a:r>
            <a:endParaRPr/>
          </a:p>
          <a:p>
            <a:pPr indent="-274320" lvl="0" marL="274320" rtl="0" algn="l">
              <a:lnSpc>
                <a:spcPct val="80000"/>
              </a:lnSpc>
              <a:spcBef>
                <a:spcPts val="600"/>
              </a:spcBef>
              <a:spcAft>
                <a:spcPts val="0"/>
              </a:spcAft>
              <a:buSzPts val="1314"/>
              <a:buChar char="●"/>
            </a:pPr>
            <a:r>
              <a:rPr lang="en-US" sz="1800"/>
              <a:t>Pittaja grahani –ch.chikitsa-15/65</a:t>
            </a:r>
            <a:endParaRPr/>
          </a:p>
          <a:p>
            <a:pPr indent="-274320" lvl="0" marL="274320" rtl="0" algn="l">
              <a:lnSpc>
                <a:spcPct val="80000"/>
              </a:lnSpc>
              <a:spcBef>
                <a:spcPts val="600"/>
              </a:spcBef>
              <a:spcAft>
                <a:spcPts val="0"/>
              </a:spcAft>
              <a:buSzPts val="1314"/>
              <a:buChar char="●"/>
            </a:pPr>
            <a:r>
              <a:rPr lang="en-US" sz="1800"/>
              <a:t>Agni alpavayadvanthi jalam thamameva analam</a:t>
            </a:r>
            <a:endParaRPr/>
          </a:p>
          <a:p>
            <a:pPr indent="-274320" lvl="0" marL="274320" rtl="0" algn="l">
              <a:lnSpc>
                <a:spcPct val="80000"/>
              </a:lnSpc>
              <a:spcBef>
                <a:spcPts val="600"/>
              </a:spcBef>
              <a:spcAft>
                <a:spcPts val="0"/>
              </a:spcAft>
              <a:buSzPts val="1314"/>
              <a:buChar char="●"/>
            </a:pPr>
            <a:r>
              <a:rPr lang="en-US" sz="1800"/>
              <a:t>Due pitta aggravating factors pitta extinguishes AGNI,this imparts yellowish complextion to the body.defecates yellow or blue loose stools ,burning throat,heart</a:t>
            </a:r>
            <a:endParaRPr/>
          </a:p>
          <a:p>
            <a:pPr indent="-274320" lvl="0" marL="274320" rtl="0" algn="l">
              <a:lnSpc>
                <a:spcPct val="80000"/>
              </a:lnSpc>
              <a:spcBef>
                <a:spcPts val="600"/>
              </a:spcBef>
              <a:spcAft>
                <a:spcPts val="0"/>
              </a:spcAft>
              <a:buSzPts val="1314"/>
              <a:buChar char="●"/>
            </a:pPr>
            <a:r>
              <a:rPr lang="en-US" sz="1800"/>
              <a:t>Kaphaja grahini-ch.chiki-15/67Thasmayannam pachyathe dhukha hrullasa chardhi arochaka/</a:t>
            </a:r>
            <a:endParaRPr/>
          </a:p>
          <a:p>
            <a:pPr indent="-274320" lvl="0" marL="274320" rtl="0" algn="l">
              <a:lnSpc>
                <a:spcPct val="80000"/>
              </a:lnSpc>
              <a:spcBef>
                <a:spcPts val="600"/>
              </a:spcBef>
              <a:spcAft>
                <a:spcPts val="0"/>
              </a:spcAft>
              <a:buSzPts val="1314"/>
              <a:buChar char="●"/>
            </a:pPr>
            <a:r>
              <a:rPr lang="en-US" sz="1800"/>
              <a:t>Asyopadaiha madurya kasa shtichana peenasa</a:t>
            </a:r>
            <a:endParaRPr/>
          </a:p>
          <a:p>
            <a:pPr indent="-274320" lvl="0" marL="274320" rtl="0" algn="l">
              <a:lnSpc>
                <a:spcPct val="80000"/>
              </a:lnSpc>
              <a:spcBef>
                <a:spcPts val="600"/>
              </a:spcBef>
              <a:spcAft>
                <a:spcPts val="0"/>
              </a:spcAft>
              <a:buSzPts val="1314"/>
              <a:buChar char="●"/>
            </a:pPr>
            <a:r>
              <a:rPr lang="en-US" sz="1800"/>
              <a:t>Indigestion ,nausea,heaviness/abdomen,loose stools,debility</a:t>
            </a:r>
            <a:endParaRPr/>
          </a:p>
          <a:p>
            <a:pPr indent="-274320" lvl="0" marL="274320" rtl="0" algn="l">
              <a:lnSpc>
                <a:spcPct val="80000"/>
              </a:lnSpc>
              <a:spcBef>
                <a:spcPts val="600"/>
              </a:spcBef>
              <a:spcAft>
                <a:spcPts val="0"/>
              </a:spcAft>
              <a:buSzPts val="1314"/>
              <a:buChar char="●"/>
            </a:pPr>
            <a:r>
              <a:rPr lang="en-US" sz="1800"/>
              <a:t>SANNIPATAJA</a:t>
            </a:r>
            <a:endParaRPr/>
          </a:p>
        </p:txBody>
      </p:sp>
      <p:pic>
        <p:nvPicPr>
          <p:cNvPr descr="C:\Users\Nataly\Desktop\gast_01.jpg" id="189" name="Google Shape;189;p17"/>
          <p:cNvPicPr preferRelativeResize="0"/>
          <p:nvPr/>
        </p:nvPicPr>
        <p:blipFill rotWithShape="1">
          <a:blip r:embed="rId3">
            <a:alphaModFix/>
          </a:blip>
          <a:srcRect b="0" l="0" r="0" t="0"/>
          <a:stretch/>
        </p:blipFill>
        <p:spPr>
          <a:xfrm>
            <a:off x="0" y="0"/>
            <a:ext cx="1475656" cy="1387812"/>
          </a:xfrm>
          <a:prstGeom prst="rect">
            <a:avLst/>
          </a:prstGeom>
          <a:noFill/>
          <a:ln>
            <a:noFill/>
          </a:ln>
        </p:spPr>
      </p:pic>
    </p:spTree>
  </p:cSld>
  <p:clrMapOvr>
    <a:masterClrMapping/>
  </p:clrMapOvr>
  <p:transition spd="med" p14:dur="1000">
    <p:wipe dir="d"/>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8"/>
          <p:cNvSpPr txBox="1"/>
          <p:nvPr>
            <p:ph type="title"/>
          </p:nvPr>
        </p:nvSpPr>
        <p:spPr>
          <a:xfrm>
            <a:off x="457200" y="320038"/>
            <a:ext cx="7242048" cy="732700"/>
          </a:xfrm>
          <a:prstGeom prst="rect">
            <a:avLst/>
          </a:prstGeom>
          <a:noFill/>
          <a:ln>
            <a:noFill/>
          </a:ln>
        </p:spPr>
        <p:txBody>
          <a:bodyPr anchorCtr="0" anchor="b" bIns="0" lIns="0" spcFirstLastPara="1" rIns="0" wrap="square" tIns="0">
            <a:normAutofit/>
          </a:bodyPr>
          <a:lstStyle/>
          <a:p>
            <a:pPr indent="0" lvl="0" marL="0" marR="0" rtl="0" algn="ctr">
              <a:lnSpc>
                <a:spcPct val="100000"/>
              </a:lnSpc>
              <a:spcBef>
                <a:spcPts val="0"/>
              </a:spcBef>
              <a:spcAft>
                <a:spcPts val="0"/>
              </a:spcAft>
              <a:buClr>
                <a:srgbClr val="ECF0EC"/>
              </a:buClr>
              <a:buSzPts val="3800"/>
              <a:buFont typeface="Calibri"/>
              <a:buNone/>
            </a:pPr>
            <a:r>
              <a:rPr b="1" i="0" lang="en-US" sz="3800" u="none" cap="none" strike="noStrike">
                <a:solidFill>
                  <a:srgbClr val="ECF0EC"/>
                </a:solidFill>
                <a:latin typeface="Calibri"/>
                <a:ea typeface="Calibri"/>
                <a:cs typeface="Calibri"/>
                <a:sym typeface="Calibri"/>
              </a:rPr>
              <a:t>PRESCRIPTIONS-1,2</a:t>
            </a:r>
            <a:endParaRPr/>
          </a:p>
        </p:txBody>
      </p:sp>
      <p:pic>
        <p:nvPicPr>
          <p:cNvPr descr="C:\Users\Nataly\Desktop\U.S CONFERENCE 2015\DR 1.JPG" id="195" name="Google Shape;195;p18"/>
          <p:cNvPicPr preferRelativeResize="0"/>
          <p:nvPr/>
        </p:nvPicPr>
        <p:blipFill rotWithShape="1">
          <a:blip r:embed="rId3">
            <a:alphaModFix/>
          </a:blip>
          <a:srcRect b="0" l="0" r="0" t="0"/>
          <a:stretch/>
        </p:blipFill>
        <p:spPr>
          <a:xfrm>
            <a:off x="617453" y="1600200"/>
            <a:ext cx="3200569" cy="4525963"/>
          </a:xfrm>
          <a:prstGeom prst="rect">
            <a:avLst/>
          </a:prstGeom>
          <a:noFill/>
          <a:ln>
            <a:noFill/>
          </a:ln>
        </p:spPr>
      </p:pic>
      <p:pic>
        <p:nvPicPr>
          <p:cNvPr descr="C:\Users\Nataly\Desktop\U.S CONFERENCE 2015\DR 2.JPG" id="196" name="Google Shape;196;p18"/>
          <p:cNvPicPr preferRelativeResize="0"/>
          <p:nvPr/>
        </p:nvPicPr>
        <p:blipFill rotWithShape="1">
          <a:blip r:embed="rId4">
            <a:alphaModFix/>
          </a:blip>
          <a:srcRect b="0" l="0" r="0" t="0"/>
          <a:stretch/>
        </p:blipFill>
        <p:spPr>
          <a:xfrm>
            <a:off x="4338554" y="1600200"/>
            <a:ext cx="3200572" cy="4525963"/>
          </a:xfrm>
          <a:prstGeom prst="rect">
            <a:avLst/>
          </a:prstGeom>
          <a:noFill/>
          <a:ln>
            <a:noFill/>
          </a:ln>
        </p:spPr>
      </p:pic>
      <p:pic>
        <p:nvPicPr>
          <p:cNvPr descr="C:\Users\Nataly\Desktop\U.S CONFERENCE 2015\gast_01.jpg" id="197" name="Google Shape;197;p18"/>
          <p:cNvPicPr preferRelativeResize="0"/>
          <p:nvPr/>
        </p:nvPicPr>
        <p:blipFill rotWithShape="1">
          <a:blip r:embed="rId5">
            <a:alphaModFix/>
          </a:blip>
          <a:srcRect b="0" l="0" r="0" t="0"/>
          <a:stretch/>
        </p:blipFill>
        <p:spPr>
          <a:xfrm>
            <a:off x="0" y="0"/>
            <a:ext cx="1484784" cy="1484784"/>
          </a:xfrm>
          <a:prstGeom prst="rect">
            <a:avLst/>
          </a:prstGeom>
          <a:noFill/>
          <a:ln>
            <a:noFill/>
          </a:ln>
        </p:spPr>
      </p:pic>
    </p:spTree>
  </p:cSld>
  <p:clrMapOvr>
    <a:masterClrMapping/>
  </p:clrMapOvr>
  <p:transition spd="med" p14:dur="1000">
    <p:wipe dir="d"/>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9"/>
          <p:cNvSpPr txBox="1"/>
          <p:nvPr>
            <p:ph type="title"/>
          </p:nvPr>
        </p:nvSpPr>
        <p:spPr>
          <a:xfrm>
            <a:off x="457200" y="320040"/>
            <a:ext cx="7239000" cy="588681"/>
          </a:xfrm>
          <a:prstGeom prst="rect">
            <a:avLst/>
          </a:prstGeom>
          <a:noFill/>
          <a:ln>
            <a:noFill/>
          </a:ln>
        </p:spPr>
        <p:txBody>
          <a:bodyPr anchorCtr="0" anchor="b" bIns="0" lIns="0" spcFirstLastPara="1" rIns="0" wrap="square" tIns="0">
            <a:normAutofit/>
          </a:bodyPr>
          <a:lstStyle/>
          <a:p>
            <a:pPr indent="0" lvl="0" marL="0" marR="0" rtl="0" algn="ctr">
              <a:lnSpc>
                <a:spcPct val="100000"/>
              </a:lnSpc>
              <a:spcBef>
                <a:spcPts val="0"/>
              </a:spcBef>
              <a:spcAft>
                <a:spcPts val="0"/>
              </a:spcAft>
              <a:buClr>
                <a:srgbClr val="ECF0EC"/>
              </a:buClr>
              <a:buSzPts val="3800"/>
              <a:buFont typeface="Calibri"/>
              <a:buNone/>
            </a:pPr>
            <a:r>
              <a:rPr b="1" i="0" lang="en-US" sz="3800" u="none" cap="none" strike="noStrike">
                <a:solidFill>
                  <a:srgbClr val="ECF0EC"/>
                </a:solidFill>
                <a:latin typeface="Calibri"/>
                <a:ea typeface="Calibri"/>
                <a:cs typeface="Calibri"/>
                <a:sym typeface="Calibri"/>
              </a:rPr>
              <a:t>PRESCRIPTION-3</a:t>
            </a:r>
            <a:endParaRPr/>
          </a:p>
        </p:txBody>
      </p:sp>
      <p:pic>
        <p:nvPicPr>
          <p:cNvPr descr="C:\Users\Nataly\Desktop\U.S CONFERENCE 2015\DR 3.JPG" id="203" name="Google Shape;203;p19"/>
          <p:cNvPicPr preferRelativeResize="0"/>
          <p:nvPr/>
        </p:nvPicPr>
        <p:blipFill rotWithShape="1">
          <a:blip r:embed="rId3">
            <a:alphaModFix/>
          </a:blip>
          <a:srcRect b="0" l="0" r="0" t="0"/>
          <a:stretch/>
        </p:blipFill>
        <p:spPr>
          <a:xfrm>
            <a:off x="2363029" y="1609725"/>
            <a:ext cx="3427342" cy="4846638"/>
          </a:xfrm>
          <a:prstGeom prst="rect">
            <a:avLst/>
          </a:prstGeom>
          <a:noFill/>
          <a:ln>
            <a:noFill/>
          </a:ln>
        </p:spPr>
      </p:pic>
      <p:pic>
        <p:nvPicPr>
          <p:cNvPr descr="C:\Users\Nataly\Desktop\U.S CONFERENCE 2015\gast_01.jpg" id="204" name="Google Shape;204;p19"/>
          <p:cNvPicPr preferRelativeResize="0"/>
          <p:nvPr/>
        </p:nvPicPr>
        <p:blipFill rotWithShape="1">
          <a:blip r:embed="rId4">
            <a:alphaModFix/>
          </a:blip>
          <a:srcRect b="0" l="0" r="0" t="0"/>
          <a:stretch/>
        </p:blipFill>
        <p:spPr>
          <a:xfrm>
            <a:off x="0" y="0"/>
            <a:ext cx="1651000" cy="1651000"/>
          </a:xfrm>
          <a:prstGeom prst="rect">
            <a:avLst/>
          </a:prstGeom>
          <a:noFill/>
          <a:ln>
            <a:noFill/>
          </a:ln>
        </p:spPr>
      </p:pic>
    </p:spTree>
  </p:cSld>
  <p:clrMapOvr>
    <a:masterClrMapping/>
  </p:clrMapOvr>
  <p:transition spd="med" p14:dur="1000">
    <p:wipe dir="d"/>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2"/>
          <p:cNvSpPr txBox="1"/>
          <p:nvPr>
            <p:ph type="title"/>
          </p:nvPr>
        </p:nvSpPr>
        <p:spPr>
          <a:xfrm>
            <a:off x="1211940" y="4088314"/>
            <a:ext cx="6255494" cy="2438620"/>
          </a:xfrm>
          <a:prstGeom prst="rect">
            <a:avLst/>
          </a:prstGeom>
          <a:noFill/>
          <a:ln>
            <a:noFill/>
          </a:ln>
        </p:spPr>
        <p:txBody>
          <a:bodyPr anchorCtr="0" anchor="t" bIns="0" lIns="0" spcFirstLastPara="1" rIns="0" wrap="square" tIns="0">
            <a:normAutofit/>
          </a:bodyPr>
          <a:lstStyle/>
          <a:p>
            <a:pPr indent="420623" lvl="0" marL="0" marR="0" rtl="0" algn="l">
              <a:lnSpc>
                <a:spcPct val="81000"/>
              </a:lnSpc>
              <a:spcBef>
                <a:spcPts val="0"/>
              </a:spcBef>
              <a:spcAft>
                <a:spcPts val="0"/>
              </a:spcAft>
              <a:buClr>
                <a:srgbClr val="000000"/>
              </a:buClr>
              <a:buSzPts val="2300"/>
              <a:buFont typeface="Calibri"/>
              <a:buNone/>
            </a:pPr>
            <a:r>
              <a:rPr lang="en-US" sz="2300" cap="none">
                <a:solidFill>
                  <a:srgbClr val="000000"/>
                </a:solidFill>
              </a:rPr>
              <a:t>NCDs or Lifestyle diseases are different from other diseases because they are potentially preventable and can lowered with change in diet, lifestyle and environment</a:t>
            </a:r>
            <a:endParaRPr/>
          </a:p>
        </p:txBody>
      </p:sp>
      <p:sp>
        <p:nvSpPr>
          <p:cNvPr id="70" name="Google Shape;70;p2"/>
          <p:cNvSpPr txBox="1"/>
          <p:nvPr>
            <p:ph idx="1" type="body"/>
          </p:nvPr>
        </p:nvSpPr>
        <p:spPr>
          <a:xfrm>
            <a:off x="-560876" y="169184"/>
            <a:ext cx="6255494" cy="3004362"/>
          </a:xfrm>
          <a:prstGeom prst="rect">
            <a:avLst/>
          </a:prstGeom>
          <a:noFill/>
          <a:ln>
            <a:noFill/>
          </a:ln>
        </p:spPr>
        <p:txBody>
          <a:bodyPr anchorCtr="0" anchor="b" bIns="45700" lIns="45700" spcFirstLastPara="1" rIns="45700" wrap="square" tIns="45700">
            <a:normAutofit/>
          </a:bodyPr>
          <a:lstStyle/>
          <a:p>
            <a:pPr indent="0" lvl="0" marL="0" rtl="0" algn="r">
              <a:lnSpc>
                <a:spcPct val="100000"/>
              </a:lnSpc>
              <a:spcBef>
                <a:spcPts val="0"/>
              </a:spcBef>
              <a:spcAft>
                <a:spcPts val="0"/>
              </a:spcAft>
              <a:buSzPts val="2000"/>
              <a:buNone/>
            </a:pPr>
            <a:r>
              <a:t/>
            </a:r>
            <a:endParaRPr sz="2000"/>
          </a:p>
        </p:txBody>
      </p:sp>
      <p:pic>
        <p:nvPicPr>
          <p:cNvPr id="71" name="Google Shape;71;p2"/>
          <p:cNvPicPr preferRelativeResize="0"/>
          <p:nvPr/>
        </p:nvPicPr>
        <p:blipFill rotWithShape="1">
          <a:blip r:embed="rId3">
            <a:alphaModFix/>
          </a:blip>
          <a:srcRect b="0" l="0" r="0" t="0"/>
          <a:stretch/>
        </p:blipFill>
        <p:spPr>
          <a:xfrm>
            <a:off x="1628481" y="210303"/>
            <a:ext cx="4421452" cy="331608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0"/>
          <p:cNvSpPr txBox="1"/>
          <p:nvPr>
            <p:ph type="title"/>
          </p:nvPr>
        </p:nvSpPr>
        <p:spPr>
          <a:xfrm>
            <a:off x="457199" y="228600"/>
            <a:ext cx="6851106" cy="464096"/>
          </a:xfrm>
          <a:prstGeom prst="rect">
            <a:avLst/>
          </a:prstGeom>
          <a:noFill/>
          <a:ln>
            <a:noFill/>
          </a:ln>
        </p:spPr>
        <p:txBody>
          <a:bodyPr anchorCtr="0" anchor="b" bIns="0" lIns="0" spcFirstLastPara="1" rIns="0" wrap="square" tIns="0">
            <a:normAutofit/>
          </a:bodyPr>
          <a:lstStyle/>
          <a:p>
            <a:pPr indent="0" lvl="0" marL="0" marR="0" rtl="0" algn="ctr">
              <a:lnSpc>
                <a:spcPct val="100000"/>
              </a:lnSpc>
              <a:spcBef>
                <a:spcPts val="0"/>
              </a:spcBef>
              <a:spcAft>
                <a:spcPts val="0"/>
              </a:spcAft>
              <a:buClr>
                <a:srgbClr val="ECF0EC"/>
              </a:buClr>
              <a:buSzPts val="2400"/>
              <a:buFont typeface="Calibri"/>
              <a:buNone/>
            </a:pPr>
            <a:r>
              <a:rPr lang="en-US" sz="2400"/>
              <a:t>COLONOSCOPIC VIEW –INFLAMMED </a:t>
            </a:r>
            <a:endParaRPr/>
          </a:p>
        </p:txBody>
      </p:sp>
      <p:sp>
        <p:nvSpPr>
          <p:cNvPr id="210" name="Google Shape;210;p20"/>
          <p:cNvSpPr txBox="1"/>
          <p:nvPr>
            <p:ph idx="1" type="body"/>
          </p:nvPr>
        </p:nvSpPr>
        <p:spPr>
          <a:xfrm>
            <a:off x="457200" y="1497414"/>
            <a:ext cx="5897880" cy="59381"/>
          </a:xfrm>
          <a:prstGeom prst="rect">
            <a:avLst/>
          </a:prstGeom>
          <a:noFill/>
          <a:ln>
            <a:noFill/>
          </a:ln>
        </p:spPr>
        <p:txBody>
          <a:bodyPr anchorCtr="0" anchor="t" bIns="0" lIns="0" spcFirstLastPara="1" rIns="0" wrap="square" tIns="0">
            <a:normAutofit/>
          </a:bodyPr>
          <a:lstStyle/>
          <a:p>
            <a:pPr indent="0" lvl="0" marL="0" rtl="0" algn="l">
              <a:lnSpc>
                <a:spcPct val="80000"/>
              </a:lnSpc>
              <a:spcBef>
                <a:spcPts val="0"/>
              </a:spcBef>
              <a:spcAft>
                <a:spcPts val="0"/>
              </a:spcAft>
              <a:buSzPts val="300"/>
              <a:buNone/>
            </a:pPr>
            <a:r>
              <a:t/>
            </a:r>
            <a:endParaRPr sz="300"/>
          </a:p>
        </p:txBody>
      </p:sp>
      <p:pic>
        <p:nvPicPr>
          <p:cNvPr descr="C:\Users\Nataly\Desktop\U.S CONFERENCE 2015\abd-with crohns disease.jpg" id="211" name="Google Shape;211;p20"/>
          <p:cNvPicPr preferRelativeResize="0"/>
          <p:nvPr/>
        </p:nvPicPr>
        <p:blipFill rotWithShape="1">
          <a:blip r:embed="rId3">
            <a:alphaModFix/>
          </a:blip>
          <a:srcRect b="0" l="0" r="0" t="0"/>
          <a:stretch/>
        </p:blipFill>
        <p:spPr>
          <a:xfrm>
            <a:off x="2339750" y="764704"/>
            <a:ext cx="3600404" cy="3384376"/>
          </a:xfrm>
          <a:prstGeom prst="rect">
            <a:avLst/>
          </a:prstGeom>
          <a:noFill/>
          <a:ln>
            <a:noFill/>
          </a:ln>
        </p:spPr>
      </p:pic>
      <p:pic>
        <p:nvPicPr>
          <p:cNvPr descr="C:\Users\Nataly\Desktop\U.S CONFERENCE 2015\ulcerated-colon-comparison.jpg" id="212" name="Google Shape;212;p20"/>
          <p:cNvPicPr preferRelativeResize="0"/>
          <p:nvPr/>
        </p:nvPicPr>
        <p:blipFill rotWithShape="1">
          <a:blip r:embed="rId4">
            <a:alphaModFix/>
          </a:blip>
          <a:srcRect b="0" l="0" r="0" t="0"/>
          <a:stretch/>
        </p:blipFill>
        <p:spPr>
          <a:xfrm>
            <a:off x="2195733" y="4365104"/>
            <a:ext cx="4114806" cy="2295530"/>
          </a:xfrm>
          <a:prstGeom prst="rect">
            <a:avLst/>
          </a:prstGeom>
          <a:noFill/>
          <a:ln>
            <a:noFill/>
          </a:ln>
        </p:spPr>
      </p:pic>
    </p:spTree>
  </p:cSld>
  <p:clrMapOvr>
    <a:masterClrMapping/>
  </p:clrMapOvr>
  <p:transition spd="med" p14:dur="1000">
    <p:wipe dir="d"/>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1"/>
          <p:cNvSpPr txBox="1"/>
          <p:nvPr>
            <p:ph type="title"/>
          </p:nvPr>
        </p:nvSpPr>
        <p:spPr>
          <a:xfrm>
            <a:off x="457200" y="320040"/>
            <a:ext cx="7242048" cy="876713"/>
          </a:xfrm>
          <a:prstGeom prst="rect">
            <a:avLst/>
          </a:prstGeom>
          <a:noFill/>
          <a:ln>
            <a:noFill/>
          </a:ln>
        </p:spPr>
        <p:txBody>
          <a:bodyPr anchorCtr="0" anchor="b" bIns="0" lIns="0" spcFirstLastPara="1" rIns="0" wrap="square" tIns="0">
            <a:normAutofit/>
          </a:bodyPr>
          <a:lstStyle/>
          <a:p>
            <a:pPr indent="0" lvl="0" marL="0" marR="0" rtl="0" algn="ctr">
              <a:lnSpc>
                <a:spcPct val="100000"/>
              </a:lnSpc>
              <a:spcBef>
                <a:spcPts val="0"/>
              </a:spcBef>
              <a:spcAft>
                <a:spcPts val="0"/>
              </a:spcAft>
              <a:buClr>
                <a:srgbClr val="ECF0EC"/>
              </a:buClr>
              <a:buSzPts val="1800"/>
              <a:buFont typeface="Calibri"/>
              <a:buNone/>
            </a:pPr>
            <a:r>
              <a:rPr lang="en-US" sz="1800"/>
              <a:t>CROHNS DIEASE-COLONECTOMY</a:t>
            </a:r>
            <a:endParaRPr/>
          </a:p>
        </p:txBody>
      </p:sp>
      <p:sp>
        <p:nvSpPr>
          <p:cNvPr id="218" name="Google Shape;218;p21"/>
          <p:cNvSpPr txBox="1"/>
          <p:nvPr>
            <p:ph idx="1" type="body"/>
          </p:nvPr>
        </p:nvSpPr>
        <p:spPr>
          <a:xfrm>
            <a:off x="457197" y="5867400"/>
            <a:ext cx="3520446" cy="45719"/>
          </a:xfrm>
          <a:prstGeom prst="rect">
            <a:avLst/>
          </a:prstGeom>
          <a:noFill/>
          <a:ln cap="flat" cmpd="sng" w="9525">
            <a:solidFill>
              <a:srgbClr val="323232"/>
            </a:solidFill>
            <a:prstDash val="solid"/>
            <a:round/>
            <a:headEnd len="sm" w="sm" type="none"/>
            <a:tailEnd len="sm" w="sm" type="none"/>
          </a:ln>
        </p:spPr>
        <p:txBody>
          <a:bodyPr anchorCtr="0" anchor="ctr" bIns="45700" lIns="45700" spcFirstLastPara="1" rIns="45700" wrap="square" tIns="45700">
            <a:normAutofit/>
          </a:bodyPr>
          <a:lstStyle/>
          <a:p>
            <a:pPr indent="0" lvl="0" marL="0" rtl="0" algn="ctr">
              <a:lnSpc>
                <a:spcPct val="80000"/>
              </a:lnSpc>
              <a:spcBef>
                <a:spcPts val="0"/>
              </a:spcBef>
              <a:spcAft>
                <a:spcPts val="0"/>
              </a:spcAft>
              <a:buSzPts val="100"/>
              <a:buNone/>
            </a:pPr>
            <a:r>
              <a:t/>
            </a:r>
            <a:endParaRPr sz="100"/>
          </a:p>
        </p:txBody>
      </p:sp>
      <p:sp>
        <p:nvSpPr>
          <p:cNvPr id="219" name="Google Shape;219;p21"/>
          <p:cNvSpPr txBox="1"/>
          <p:nvPr>
            <p:ph idx="2" type="body"/>
          </p:nvPr>
        </p:nvSpPr>
        <p:spPr>
          <a:xfrm>
            <a:off x="4178808" y="5867398"/>
            <a:ext cx="3520443" cy="81886"/>
          </a:xfrm>
          <a:prstGeom prst="rect">
            <a:avLst/>
          </a:prstGeom>
          <a:noFill/>
          <a:ln cap="flat" cmpd="sng" w="9525">
            <a:solidFill>
              <a:srgbClr val="323232"/>
            </a:solidFill>
            <a:prstDash val="solid"/>
            <a:round/>
            <a:headEnd len="sm" w="sm" type="none"/>
            <a:tailEnd len="sm" w="sm" type="none"/>
          </a:ln>
        </p:spPr>
        <p:txBody>
          <a:bodyPr anchorCtr="0" anchor="ctr" bIns="45700" lIns="45700" spcFirstLastPara="1" rIns="45700" wrap="square" tIns="45700">
            <a:normAutofit/>
          </a:bodyPr>
          <a:lstStyle/>
          <a:p>
            <a:pPr indent="0" lvl="0" marL="0" rtl="0" algn="ctr">
              <a:lnSpc>
                <a:spcPct val="80000"/>
              </a:lnSpc>
              <a:spcBef>
                <a:spcPts val="0"/>
              </a:spcBef>
              <a:spcAft>
                <a:spcPts val="0"/>
              </a:spcAft>
              <a:buSzPts val="400"/>
              <a:buNone/>
            </a:pPr>
            <a:r>
              <a:t/>
            </a:r>
            <a:endParaRPr b="1" sz="400">
              <a:solidFill>
                <a:srgbClr val="323232"/>
              </a:solidFill>
            </a:endParaRPr>
          </a:p>
        </p:txBody>
      </p:sp>
      <p:pic>
        <p:nvPicPr>
          <p:cNvPr descr="C:\Users\Nataly\Desktop\U.S CONFERENCE 2015\colon_crohns_gross.gif" id="220" name="Google Shape;220;p21"/>
          <p:cNvPicPr preferRelativeResize="0"/>
          <p:nvPr/>
        </p:nvPicPr>
        <p:blipFill rotWithShape="1">
          <a:blip r:embed="rId3">
            <a:alphaModFix/>
          </a:blip>
          <a:srcRect b="0" l="0" r="0" t="0"/>
          <a:stretch/>
        </p:blipFill>
        <p:spPr>
          <a:xfrm>
            <a:off x="1043608" y="1484783"/>
            <a:ext cx="2784476" cy="4176715"/>
          </a:xfrm>
          <a:prstGeom prst="rect">
            <a:avLst/>
          </a:prstGeom>
          <a:noFill/>
          <a:ln>
            <a:noFill/>
          </a:ln>
        </p:spPr>
      </p:pic>
      <p:pic>
        <p:nvPicPr>
          <p:cNvPr descr="C:\Users\Nataly\Desktop\U.S CONFERENCE 2015\colonectomy-total.jpg" id="221" name="Google Shape;221;p21"/>
          <p:cNvPicPr preferRelativeResize="0"/>
          <p:nvPr/>
        </p:nvPicPr>
        <p:blipFill rotWithShape="1">
          <a:blip r:embed="rId4">
            <a:alphaModFix/>
          </a:blip>
          <a:srcRect b="0" l="0" r="0" t="0"/>
          <a:stretch/>
        </p:blipFill>
        <p:spPr>
          <a:xfrm>
            <a:off x="4281485" y="1480768"/>
            <a:ext cx="3602887" cy="4472543"/>
          </a:xfrm>
          <a:prstGeom prst="rect">
            <a:avLst/>
          </a:prstGeom>
          <a:noFill/>
          <a:ln>
            <a:noFill/>
          </a:ln>
        </p:spPr>
      </p:pic>
    </p:spTree>
  </p:cSld>
  <p:clrMapOvr>
    <a:masterClrMapping/>
  </p:clrMapOvr>
  <p:transition spd="med" p14:dur="1000">
    <p:wipe dir="d"/>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2"/>
          <p:cNvSpPr txBox="1"/>
          <p:nvPr>
            <p:ph type="title"/>
          </p:nvPr>
        </p:nvSpPr>
        <p:spPr>
          <a:xfrm>
            <a:off x="457200" y="320040"/>
            <a:ext cx="7239000" cy="588681"/>
          </a:xfrm>
          <a:prstGeom prst="rect">
            <a:avLst/>
          </a:prstGeom>
          <a:noFill/>
          <a:ln>
            <a:noFill/>
          </a:ln>
        </p:spPr>
        <p:txBody>
          <a:bodyPr anchorCtr="0" anchor="b" bIns="0" lIns="0" spcFirstLastPara="1" rIns="0" wrap="square" tIns="0">
            <a:normAutofit/>
          </a:bodyPr>
          <a:lstStyle/>
          <a:p>
            <a:pPr indent="0" lvl="0" marL="0" marR="0" rtl="0" algn="ctr">
              <a:lnSpc>
                <a:spcPct val="100000"/>
              </a:lnSpc>
              <a:spcBef>
                <a:spcPts val="0"/>
              </a:spcBef>
              <a:spcAft>
                <a:spcPts val="0"/>
              </a:spcAft>
              <a:buClr>
                <a:srgbClr val="ECF0EC"/>
              </a:buClr>
              <a:buSzPts val="2800"/>
              <a:buFont typeface="Calibri"/>
              <a:buNone/>
            </a:pPr>
            <a:r>
              <a:rPr lang="en-US" sz="2800"/>
              <a:t>CROHNS DISEASE –DIAGNOSIS--1</a:t>
            </a:r>
            <a:endParaRPr/>
          </a:p>
        </p:txBody>
      </p:sp>
      <p:sp>
        <p:nvSpPr>
          <p:cNvPr id="227" name="Google Shape;227;p22"/>
          <p:cNvSpPr txBox="1"/>
          <p:nvPr>
            <p:ph idx="1" type="body"/>
          </p:nvPr>
        </p:nvSpPr>
        <p:spPr>
          <a:xfrm>
            <a:off x="457200" y="1124744"/>
            <a:ext cx="7239000" cy="5330993"/>
          </a:xfrm>
          <a:prstGeom prst="rect">
            <a:avLst/>
          </a:prstGeom>
          <a:noFill/>
          <a:ln>
            <a:noFill/>
          </a:ln>
        </p:spPr>
        <p:txBody>
          <a:bodyPr anchorCtr="0" anchor="t" bIns="45700" lIns="45700" spcFirstLastPara="1" rIns="45700" wrap="square" tIns="45700">
            <a:normAutofit/>
          </a:bodyPr>
          <a:lstStyle/>
          <a:p>
            <a:pPr indent="-257860" lvl="0" marL="257860" rtl="0" algn="l">
              <a:lnSpc>
                <a:spcPct val="100000"/>
              </a:lnSpc>
              <a:spcBef>
                <a:spcPts val="0"/>
              </a:spcBef>
              <a:spcAft>
                <a:spcPts val="0"/>
              </a:spcAft>
              <a:buSzPts val="1752"/>
              <a:buChar char="●"/>
            </a:pPr>
            <a:r>
              <a:rPr lang="en-US" sz="2400"/>
              <a:t>Crohns disease is inflammatory bowel disease</a:t>
            </a:r>
            <a:endParaRPr/>
          </a:p>
          <a:p>
            <a:pPr indent="-257860" lvl="0" marL="257860" rtl="0" algn="l">
              <a:lnSpc>
                <a:spcPct val="100000"/>
              </a:lnSpc>
              <a:spcBef>
                <a:spcPts val="500"/>
              </a:spcBef>
              <a:spcAft>
                <a:spcPts val="0"/>
              </a:spcAft>
              <a:buSzPts val="1752"/>
              <a:buChar char="●"/>
            </a:pPr>
            <a:r>
              <a:rPr lang="en-US" sz="2400"/>
              <a:t>,parts of diegestive gets swollen with deep ulcers,usually seen in last part of small intestines and first part of colon,</a:t>
            </a:r>
            <a:endParaRPr/>
          </a:p>
          <a:p>
            <a:pPr indent="-257860" lvl="0" marL="257860" rtl="0" algn="l">
              <a:lnSpc>
                <a:spcPct val="100000"/>
              </a:lnSpc>
              <a:spcBef>
                <a:spcPts val="500"/>
              </a:spcBef>
              <a:spcAft>
                <a:spcPts val="0"/>
              </a:spcAft>
              <a:buSzPts val="1752"/>
              <a:buChar char="●"/>
            </a:pPr>
            <a:r>
              <a:rPr lang="en-US" sz="2400"/>
              <a:t>it can happen due to body s immune system  has an abnormal response to normal bacteria other kind s of bacteria and viruses may also pays a role  </a:t>
            </a:r>
            <a:endParaRPr/>
          </a:p>
          <a:p>
            <a:pPr indent="-257860" lvl="0" marL="257860" rtl="0" algn="l">
              <a:lnSpc>
                <a:spcPct val="100000"/>
              </a:lnSpc>
              <a:spcBef>
                <a:spcPts val="500"/>
              </a:spcBef>
              <a:spcAft>
                <a:spcPts val="0"/>
              </a:spcAft>
              <a:buSzPts val="1752"/>
              <a:buChar char="●"/>
            </a:pPr>
            <a:r>
              <a:rPr lang="en-US" sz="2400"/>
              <a:t>The main symptoms are pain abdomen,diarrhoea with  blood,loss of weight,fissures,fistulas in ano</a:t>
            </a:r>
            <a:endParaRPr/>
          </a:p>
          <a:p>
            <a:pPr indent="-257860" lvl="0" marL="257860" rtl="0" algn="l">
              <a:lnSpc>
                <a:spcPct val="100000"/>
              </a:lnSpc>
              <a:spcBef>
                <a:spcPts val="500"/>
              </a:spcBef>
              <a:spcAft>
                <a:spcPts val="0"/>
              </a:spcAft>
              <a:buSzPts val="1752"/>
              <a:buChar char="●"/>
            </a:pPr>
            <a:r>
              <a:rPr lang="en-US" sz="2400"/>
              <a:t>Frequent tempeartures,vomitings</a:t>
            </a:r>
            <a:endParaRPr/>
          </a:p>
          <a:p>
            <a:pPr indent="-257860" lvl="0" marL="257860" rtl="0" algn="l">
              <a:lnSpc>
                <a:spcPct val="100000"/>
              </a:lnSpc>
              <a:spcBef>
                <a:spcPts val="500"/>
              </a:spcBef>
              <a:spcAft>
                <a:spcPts val="0"/>
              </a:spcAft>
              <a:buSzPts val="1752"/>
              <a:buChar char="●"/>
            </a:pPr>
            <a:r>
              <a:rPr lang="en-US" sz="2400"/>
              <a:t>Barium meal x rays,colonoscopy and biopsy conforms crohns disease in Andrea scase</a:t>
            </a:r>
            <a:endParaRPr/>
          </a:p>
        </p:txBody>
      </p:sp>
    </p:spTree>
  </p:cSld>
  <p:clrMapOvr>
    <a:masterClrMapping/>
  </p:clrMapOvr>
  <p:transition spd="med" p14:dur="1000">
    <p:wipe dir="d"/>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3"/>
          <p:cNvSpPr txBox="1"/>
          <p:nvPr>
            <p:ph type="title"/>
          </p:nvPr>
        </p:nvSpPr>
        <p:spPr>
          <a:xfrm>
            <a:off x="457200" y="320040"/>
            <a:ext cx="7239000" cy="588681"/>
          </a:xfrm>
          <a:prstGeom prst="rect">
            <a:avLst/>
          </a:prstGeom>
          <a:noFill/>
          <a:ln>
            <a:noFill/>
          </a:ln>
        </p:spPr>
        <p:txBody>
          <a:bodyPr anchorCtr="0" anchor="b" bIns="0" lIns="0" spcFirstLastPara="1" rIns="0" wrap="square" tIns="0">
            <a:normAutofit/>
          </a:bodyPr>
          <a:lstStyle/>
          <a:p>
            <a:pPr indent="0" lvl="0" marL="0" marR="0" rtl="0" algn="ctr">
              <a:lnSpc>
                <a:spcPct val="100000"/>
              </a:lnSpc>
              <a:spcBef>
                <a:spcPts val="0"/>
              </a:spcBef>
              <a:spcAft>
                <a:spcPts val="0"/>
              </a:spcAft>
              <a:buClr>
                <a:srgbClr val="ECF0EC"/>
              </a:buClr>
              <a:buSzPts val="3800"/>
              <a:buFont typeface="Calibri"/>
              <a:buNone/>
            </a:pPr>
            <a:r>
              <a:rPr b="1" i="0" lang="en-US" sz="3800" u="none" cap="none" strike="noStrike">
                <a:solidFill>
                  <a:srgbClr val="ECF0EC"/>
                </a:solidFill>
                <a:latin typeface="Calibri"/>
                <a:ea typeface="Calibri"/>
                <a:cs typeface="Calibri"/>
                <a:sym typeface="Calibri"/>
              </a:rPr>
              <a:t>AYURVEDA AND CROHNS</a:t>
            </a:r>
            <a:endParaRPr/>
          </a:p>
        </p:txBody>
      </p:sp>
      <p:sp>
        <p:nvSpPr>
          <p:cNvPr id="233" name="Google Shape;233;p23"/>
          <p:cNvSpPr txBox="1"/>
          <p:nvPr>
            <p:ph idx="1" type="body"/>
          </p:nvPr>
        </p:nvSpPr>
        <p:spPr>
          <a:xfrm>
            <a:off x="395536" y="1052736"/>
            <a:ext cx="7300663" cy="5403001"/>
          </a:xfrm>
          <a:prstGeom prst="rect">
            <a:avLst/>
          </a:prstGeom>
          <a:noFill/>
          <a:ln>
            <a:noFill/>
          </a:ln>
        </p:spPr>
        <p:txBody>
          <a:bodyPr anchorCtr="0" anchor="t" bIns="45700" lIns="45700" spcFirstLastPara="1" rIns="45700" wrap="square" tIns="45700">
            <a:normAutofit/>
          </a:bodyPr>
          <a:lstStyle/>
          <a:p>
            <a:pPr indent="-257860" lvl="0" marL="257860" rtl="0" algn="l">
              <a:lnSpc>
                <a:spcPct val="100000"/>
              </a:lnSpc>
              <a:spcBef>
                <a:spcPts val="0"/>
              </a:spcBef>
              <a:spcAft>
                <a:spcPts val="0"/>
              </a:spcAft>
              <a:buSzPts val="1752"/>
              <a:buChar char="●"/>
            </a:pPr>
            <a:r>
              <a:rPr lang="en-US" sz="2400"/>
              <a:t>The features of all the symptoms correlates with pittaja grahini –ch.chi—15/65</a:t>
            </a:r>
            <a:endParaRPr/>
          </a:p>
          <a:p>
            <a:pPr indent="-257860" lvl="0" marL="257860" rtl="0" algn="l">
              <a:lnSpc>
                <a:spcPct val="100000"/>
              </a:lnSpc>
              <a:spcBef>
                <a:spcPts val="500"/>
              </a:spcBef>
              <a:spcAft>
                <a:spcPts val="0"/>
              </a:spcAft>
              <a:buSzPts val="1752"/>
              <a:buChar char="●"/>
            </a:pPr>
            <a:r>
              <a:rPr lang="en-US" sz="2400"/>
              <a:t>-chraka expalins that pitta aggravating factors,pitta extinguishes Agni  leading to loose stools with blood ,paina abdomen,burning throat,heart.</a:t>
            </a:r>
            <a:endParaRPr/>
          </a:p>
          <a:p>
            <a:pPr indent="-257860" lvl="0" marL="257860" rtl="0" algn="l">
              <a:lnSpc>
                <a:spcPct val="100000"/>
              </a:lnSpc>
              <a:spcBef>
                <a:spcPts val="500"/>
              </a:spcBef>
              <a:spcAft>
                <a:spcPts val="0"/>
              </a:spcAft>
              <a:buSzPts val="1752"/>
              <a:buChar char="●"/>
            </a:pPr>
            <a:r>
              <a:rPr lang="en-US" sz="2400"/>
              <a:t>Pittja grahini chikitsa-</a:t>
            </a:r>
            <a:endParaRPr/>
          </a:p>
          <a:p>
            <a:pPr indent="-257860" lvl="0" marL="257860" rtl="0" algn="l">
              <a:lnSpc>
                <a:spcPct val="100000"/>
              </a:lnSpc>
              <a:spcBef>
                <a:spcPts val="500"/>
              </a:spcBef>
              <a:spcAft>
                <a:spcPts val="0"/>
              </a:spcAft>
              <a:buSzPts val="1752"/>
              <a:buChar char="●"/>
            </a:pPr>
            <a:r>
              <a:rPr lang="en-US" sz="2400"/>
              <a:t>Swasthyanagatham utrishtam agni deepakbishek/</a:t>
            </a:r>
            <a:endParaRPr/>
          </a:p>
          <a:p>
            <a:pPr indent="-257860" lvl="0" marL="257860" rtl="0" algn="l">
              <a:lnSpc>
                <a:spcPct val="100000"/>
              </a:lnSpc>
              <a:spcBef>
                <a:spcPts val="500"/>
              </a:spcBef>
              <a:spcAft>
                <a:spcPts val="0"/>
              </a:spcAft>
              <a:buSzPts val="1752"/>
              <a:buChar char="●"/>
            </a:pPr>
            <a:r>
              <a:rPr lang="en-US" sz="2400"/>
              <a:t>Pittam gnyathava virekena nihirat vamana cha</a:t>
            </a:r>
            <a:endParaRPr/>
          </a:p>
          <a:p>
            <a:pPr indent="-257860" lvl="0" marL="257860" rtl="0" algn="l">
              <a:lnSpc>
                <a:spcPct val="100000"/>
              </a:lnSpc>
              <a:spcBef>
                <a:spcPts val="500"/>
              </a:spcBef>
              <a:spcAft>
                <a:spcPts val="0"/>
              </a:spcAft>
              <a:buSzPts val="1752"/>
              <a:buChar char="●"/>
            </a:pPr>
            <a:r>
              <a:rPr lang="en-US" sz="2400"/>
              <a:t>Increased pitta impairs the agni,excess pitta is to be expelled by virechan or vamana followed by jangala mamsa,mudgayusha,amlaki grita,chandanadhi grita etc.</a:t>
            </a:r>
            <a:endParaRPr/>
          </a:p>
        </p:txBody>
      </p:sp>
    </p:spTree>
  </p:cSld>
  <p:clrMapOvr>
    <a:masterClrMapping/>
  </p:clrMapOvr>
  <p:transition spd="med" p14:dur="1000">
    <p:wipe dir="d"/>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4"/>
          <p:cNvSpPr txBox="1"/>
          <p:nvPr>
            <p:ph type="title"/>
          </p:nvPr>
        </p:nvSpPr>
        <p:spPr>
          <a:xfrm>
            <a:off x="457200" y="320039"/>
            <a:ext cx="7242048" cy="516678"/>
          </a:xfrm>
          <a:prstGeom prst="rect">
            <a:avLst/>
          </a:prstGeom>
          <a:noFill/>
          <a:ln>
            <a:noFill/>
          </a:ln>
        </p:spPr>
        <p:txBody>
          <a:bodyPr anchorCtr="0" anchor="b" bIns="0" lIns="0" spcFirstLastPara="1" rIns="0" wrap="square" tIns="0">
            <a:normAutofit/>
          </a:bodyPr>
          <a:lstStyle/>
          <a:p>
            <a:pPr indent="0" lvl="0" marL="0" marR="0" rtl="0" algn="ctr">
              <a:lnSpc>
                <a:spcPct val="100000"/>
              </a:lnSpc>
              <a:spcBef>
                <a:spcPts val="0"/>
              </a:spcBef>
              <a:spcAft>
                <a:spcPts val="0"/>
              </a:spcAft>
              <a:buClr>
                <a:srgbClr val="ECF0EC"/>
              </a:buClr>
              <a:buSzPts val="2800"/>
              <a:buFont typeface="Calibri"/>
              <a:buNone/>
            </a:pPr>
            <a:r>
              <a:rPr lang="en-US" sz="2800"/>
              <a:t>TREATMENTS POST COLECTOMY</a:t>
            </a:r>
            <a:endParaRPr/>
          </a:p>
        </p:txBody>
      </p:sp>
      <p:sp>
        <p:nvSpPr>
          <p:cNvPr id="239" name="Google Shape;239;p24"/>
          <p:cNvSpPr txBox="1"/>
          <p:nvPr>
            <p:ph idx="1" type="body"/>
          </p:nvPr>
        </p:nvSpPr>
        <p:spPr>
          <a:xfrm>
            <a:off x="539549" y="1484783"/>
            <a:ext cx="3520446" cy="457205"/>
          </a:xfrm>
          <a:prstGeom prst="rect">
            <a:avLst/>
          </a:prstGeom>
          <a:noFill/>
          <a:ln cap="flat" cmpd="sng" w="9525">
            <a:solidFill>
              <a:srgbClr val="323232"/>
            </a:solidFill>
            <a:prstDash val="solid"/>
            <a:round/>
            <a:headEnd len="sm" w="sm" type="none"/>
            <a:tailEnd len="sm" w="sm" type="none"/>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SzPts val="1800"/>
              <a:buNone/>
            </a:pPr>
            <a:r>
              <a:rPr b="1" lang="en-US" sz="1800">
                <a:solidFill>
                  <a:srgbClr val="323232"/>
                </a:solidFill>
              </a:rPr>
              <a:t>BASIC TREATMENT GIVEN</a:t>
            </a:r>
            <a:endParaRPr/>
          </a:p>
        </p:txBody>
      </p:sp>
      <p:sp>
        <p:nvSpPr>
          <p:cNvPr id="240" name="Google Shape;240;p24"/>
          <p:cNvSpPr txBox="1"/>
          <p:nvPr>
            <p:ph idx="2" type="body"/>
          </p:nvPr>
        </p:nvSpPr>
        <p:spPr>
          <a:xfrm>
            <a:off x="4427982" y="1484783"/>
            <a:ext cx="3520443" cy="457205"/>
          </a:xfrm>
          <a:prstGeom prst="rect">
            <a:avLst/>
          </a:prstGeom>
          <a:noFill/>
          <a:ln cap="flat" cmpd="sng" w="9525">
            <a:solidFill>
              <a:srgbClr val="323232"/>
            </a:solidFill>
            <a:prstDash val="solid"/>
            <a:round/>
            <a:headEnd len="sm" w="sm" type="none"/>
            <a:tailEnd len="sm" w="sm" type="none"/>
          </a:ln>
        </p:spPr>
        <p:txBody>
          <a:bodyPr anchorCtr="0" anchor="ctr" bIns="45700" lIns="45700" spcFirstLastPara="1" rIns="45700" wrap="square" tIns="45700">
            <a:normAutofit/>
          </a:bodyPr>
          <a:lstStyle/>
          <a:p>
            <a:pPr indent="0" lvl="0" marL="0" rtl="0" algn="ctr">
              <a:lnSpc>
                <a:spcPct val="80000"/>
              </a:lnSpc>
              <a:spcBef>
                <a:spcPts val="0"/>
              </a:spcBef>
              <a:spcAft>
                <a:spcPts val="0"/>
              </a:spcAft>
              <a:buSzPts val="100"/>
              <a:buNone/>
            </a:pPr>
            <a:r>
              <a:t/>
            </a:r>
            <a:endParaRPr b="1" sz="100">
              <a:solidFill>
                <a:srgbClr val="323232"/>
              </a:solidFill>
            </a:endParaRPr>
          </a:p>
          <a:p>
            <a:pPr indent="0" lvl="0" marL="0" rtl="0" algn="ctr">
              <a:lnSpc>
                <a:spcPct val="80000"/>
              </a:lnSpc>
              <a:spcBef>
                <a:spcPts val="200"/>
              </a:spcBef>
              <a:spcAft>
                <a:spcPts val="0"/>
              </a:spcAft>
              <a:buSzPts val="700"/>
              <a:buNone/>
            </a:pPr>
            <a:r>
              <a:rPr b="1" lang="en-US" sz="700">
                <a:solidFill>
                  <a:srgbClr val="323232"/>
                </a:solidFill>
              </a:rPr>
              <a:t>TREATMENTS</a:t>
            </a:r>
            <a:endParaRPr/>
          </a:p>
        </p:txBody>
      </p:sp>
      <p:sp>
        <p:nvSpPr>
          <p:cNvPr id="241" name="Google Shape;241;p24"/>
          <p:cNvSpPr/>
          <p:nvPr/>
        </p:nvSpPr>
        <p:spPr>
          <a:xfrm>
            <a:off x="457197" y="1988836"/>
            <a:ext cx="3520446" cy="4147817"/>
          </a:xfrm>
          <a:prstGeom prst="rect">
            <a:avLst/>
          </a:prstGeom>
          <a:noFill/>
          <a:ln>
            <a:noFill/>
          </a:ln>
        </p:spPr>
        <p:txBody>
          <a:bodyPr anchorCtr="0" anchor="t" bIns="45700" lIns="45700" spcFirstLastPara="1" rIns="45700" wrap="square" tIns="45700">
            <a:normAutofit/>
          </a:bodyPr>
          <a:lstStyle/>
          <a:p>
            <a:pPr indent="-274320" lvl="0" marL="274320" marR="0" rtl="0" algn="l">
              <a:lnSpc>
                <a:spcPct val="90000"/>
              </a:lnSpc>
              <a:spcBef>
                <a:spcPts val="0"/>
              </a:spcBef>
              <a:spcAft>
                <a:spcPts val="0"/>
              </a:spcAft>
              <a:buClr>
                <a:srgbClr val="000000"/>
              </a:buClr>
              <a:buSzPts val="1606"/>
              <a:buFont typeface="Noto Sans Symbols"/>
              <a:buChar char="●"/>
            </a:pPr>
            <a:r>
              <a:rPr b="0" i="0" lang="en-US" sz="2200" u="none" cap="none" strike="noStrike">
                <a:solidFill>
                  <a:srgbClr val="000000"/>
                </a:solidFill>
                <a:latin typeface="Calibri"/>
                <a:ea typeface="Calibri"/>
                <a:cs typeface="Calibri"/>
                <a:sym typeface="Calibri"/>
              </a:rPr>
              <a:t>1.PITTA PACIFYING DIET</a:t>
            </a:r>
            <a:endParaRPr/>
          </a:p>
          <a:p>
            <a:pPr indent="-274320" lvl="0" marL="274320" marR="0" rtl="0" algn="l">
              <a:lnSpc>
                <a:spcPct val="90000"/>
              </a:lnSpc>
              <a:spcBef>
                <a:spcPts val="600"/>
              </a:spcBef>
              <a:spcAft>
                <a:spcPts val="0"/>
              </a:spcAft>
              <a:buClr>
                <a:srgbClr val="000000"/>
              </a:buClr>
              <a:buSzPts val="1606"/>
              <a:buFont typeface="Noto Sans Symbols"/>
              <a:buChar char="●"/>
            </a:pPr>
            <a:r>
              <a:rPr b="0" i="0" lang="en-US" sz="2200" u="none" cap="none" strike="noStrike">
                <a:solidFill>
                  <a:srgbClr val="000000"/>
                </a:solidFill>
                <a:latin typeface="Calibri"/>
                <a:ea typeface="Calibri"/>
                <a:cs typeface="Calibri"/>
                <a:sym typeface="Calibri"/>
              </a:rPr>
              <a:t>2.MA 3174,  1-0-1 before food</a:t>
            </a:r>
            <a:endParaRPr/>
          </a:p>
          <a:p>
            <a:pPr indent="-274320" lvl="0" marL="274320" marR="0" rtl="0" algn="l">
              <a:lnSpc>
                <a:spcPct val="90000"/>
              </a:lnSpc>
              <a:spcBef>
                <a:spcPts val="600"/>
              </a:spcBef>
              <a:spcAft>
                <a:spcPts val="0"/>
              </a:spcAft>
              <a:buClr>
                <a:srgbClr val="000000"/>
              </a:buClr>
              <a:buSzPts val="1606"/>
              <a:buFont typeface="Noto Sans Symbols"/>
              <a:buChar char="●"/>
            </a:pPr>
            <a:r>
              <a:rPr b="0" i="0" lang="en-US" sz="2200" u="none" cap="none" strike="noStrike">
                <a:solidFill>
                  <a:srgbClr val="000000"/>
                </a:solidFill>
                <a:latin typeface="Calibri"/>
                <a:ea typeface="Calibri"/>
                <a:cs typeface="Calibri"/>
                <a:sym typeface="Calibri"/>
              </a:rPr>
              <a:t>3.MA 320 , 2-0-2 after food</a:t>
            </a:r>
            <a:endParaRPr/>
          </a:p>
          <a:p>
            <a:pPr indent="-274320" lvl="0" marL="274320" marR="0" rtl="0" algn="l">
              <a:lnSpc>
                <a:spcPct val="90000"/>
              </a:lnSpc>
              <a:spcBef>
                <a:spcPts val="600"/>
              </a:spcBef>
              <a:spcAft>
                <a:spcPts val="0"/>
              </a:spcAft>
              <a:buClr>
                <a:srgbClr val="000000"/>
              </a:buClr>
              <a:buSzPts val="1606"/>
              <a:buFont typeface="Noto Sans Symbols"/>
              <a:buChar char="●"/>
            </a:pPr>
            <a:r>
              <a:rPr b="0" i="0" lang="en-US" sz="2200" u="none" cap="none" strike="noStrike">
                <a:solidFill>
                  <a:srgbClr val="000000"/>
                </a:solidFill>
                <a:latin typeface="Calibri"/>
                <a:ea typeface="Calibri"/>
                <a:cs typeface="Calibri"/>
                <a:sym typeface="Calibri"/>
              </a:rPr>
              <a:t>4.MA 574—1-1-1 after food</a:t>
            </a:r>
            <a:endParaRPr/>
          </a:p>
          <a:p>
            <a:pPr indent="-274320" lvl="0" marL="274320" marR="0" rtl="0" algn="l">
              <a:lnSpc>
                <a:spcPct val="90000"/>
              </a:lnSpc>
              <a:spcBef>
                <a:spcPts val="600"/>
              </a:spcBef>
              <a:spcAft>
                <a:spcPts val="0"/>
              </a:spcAft>
              <a:buClr>
                <a:srgbClr val="000000"/>
              </a:buClr>
              <a:buSzPts val="1606"/>
              <a:buFont typeface="Noto Sans Symbols"/>
              <a:buChar char="●"/>
            </a:pPr>
            <a:r>
              <a:rPr b="0" i="0" lang="en-US" sz="2200" u="none" cap="none" strike="noStrike">
                <a:solidFill>
                  <a:srgbClr val="000000"/>
                </a:solidFill>
                <a:latin typeface="Calibri"/>
                <a:ea typeface="Calibri"/>
                <a:cs typeface="Calibri"/>
                <a:sym typeface="Calibri"/>
              </a:rPr>
              <a:t>5.MA 130 ,2-0-2 before food</a:t>
            </a:r>
            <a:endParaRPr/>
          </a:p>
          <a:p>
            <a:pPr indent="-274320" lvl="0" marL="274320" marR="0" rtl="0" algn="l">
              <a:lnSpc>
                <a:spcPct val="90000"/>
              </a:lnSpc>
              <a:spcBef>
                <a:spcPts val="600"/>
              </a:spcBef>
              <a:spcAft>
                <a:spcPts val="0"/>
              </a:spcAft>
              <a:buClr>
                <a:srgbClr val="000000"/>
              </a:buClr>
              <a:buSzPts val="1606"/>
              <a:buFont typeface="Noto Sans Symbols"/>
              <a:buChar char="●"/>
            </a:pPr>
            <a:r>
              <a:rPr b="0" i="0" lang="en-US" sz="2200" u="none" cap="none" strike="noStrike">
                <a:solidFill>
                  <a:srgbClr val="000000"/>
                </a:solidFill>
                <a:latin typeface="Calibri"/>
                <a:ea typeface="Calibri"/>
                <a:cs typeface="Calibri"/>
                <a:sym typeface="Calibri"/>
              </a:rPr>
              <a:t>6.MA 1402 1-0-1</a:t>
            </a:r>
            <a:endParaRPr/>
          </a:p>
          <a:p>
            <a:pPr indent="-274320" lvl="0" marL="274320" marR="0" rtl="0" algn="l">
              <a:lnSpc>
                <a:spcPct val="90000"/>
              </a:lnSpc>
              <a:spcBef>
                <a:spcPts val="600"/>
              </a:spcBef>
              <a:spcAft>
                <a:spcPts val="0"/>
              </a:spcAft>
              <a:buClr>
                <a:srgbClr val="000000"/>
              </a:buClr>
              <a:buSzPts val="1606"/>
              <a:buFont typeface="Noto Sans Symbols"/>
              <a:buChar char="●"/>
            </a:pPr>
            <a:r>
              <a:rPr b="0" i="0" lang="en-US" sz="2200" u="none" cap="none" strike="noStrike">
                <a:solidFill>
                  <a:srgbClr val="000000"/>
                </a:solidFill>
                <a:latin typeface="Calibri"/>
                <a:ea typeface="Calibri"/>
                <a:cs typeface="Calibri"/>
                <a:sym typeface="Calibri"/>
              </a:rPr>
              <a:t>Results—no relapse or no steroids since 2 years</a:t>
            </a:r>
            <a:endParaRPr/>
          </a:p>
        </p:txBody>
      </p:sp>
      <p:sp>
        <p:nvSpPr>
          <p:cNvPr id="242" name="Google Shape;242;p24"/>
          <p:cNvSpPr/>
          <p:nvPr/>
        </p:nvSpPr>
        <p:spPr>
          <a:xfrm>
            <a:off x="4178808" y="1988839"/>
            <a:ext cx="3993594" cy="4180837"/>
          </a:xfrm>
          <a:prstGeom prst="rect">
            <a:avLst/>
          </a:prstGeom>
          <a:noFill/>
          <a:ln>
            <a:noFill/>
          </a:ln>
        </p:spPr>
        <p:txBody>
          <a:bodyPr anchorCtr="0" anchor="t" bIns="45700" lIns="45700" spcFirstLastPara="1" rIns="45700" wrap="square" tIns="45700">
            <a:normAutofit/>
          </a:bodyPr>
          <a:lstStyle/>
          <a:p>
            <a:pPr indent="-274320" lvl="0" marL="274320" marR="0" rtl="0" algn="l">
              <a:lnSpc>
                <a:spcPct val="100000"/>
              </a:lnSpc>
              <a:spcBef>
                <a:spcPts val="0"/>
              </a:spcBef>
              <a:spcAft>
                <a:spcPts val="0"/>
              </a:spcAft>
              <a:buClr>
                <a:srgbClr val="000000"/>
              </a:buClr>
              <a:buSzPts val="1752"/>
              <a:buFont typeface="Noto Sans Symbols"/>
              <a:buChar char="●"/>
            </a:pPr>
            <a:r>
              <a:rPr b="0" i="0" lang="en-US" sz="2400" u="none" cap="none" strike="noStrike">
                <a:solidFill>
                  <a:srgbClr val="000000"/>
                </a:solidFill>
                <a:latin typeface="Calibri"/>
                <a:ea typeface="Calibri"/>
                <a:cs typeface="Calibri"/>
                <a:sym typeface="Calibri"/>
              </a:rPr>
              <a:t>1.SIRODHARA,ABYANGA</a:t>
            </a:r>
            <a:endParaRPr/>
          </a:p>
          <a:p>
            <a:pPr indent="-274320" lvl="0" marL="274320" marR="0" rtl="0" algn="l">
              <a:lnSpc>
                <a:spcPct val="100000"/>
              </a:lnSpc>
              <a:spcBef>
                <a:spcPts val="600"/>
              </a:spcBef>
              <a:spcAft>
                <a:spcPts val="0"/>
              </a:spcAft>
              <a:buClr>
                <a:srgbClr val="000000"/>
              </a:buClr>
              <a:buSzPts val="1752"/>
              <a:buFont typeface="Noto Sans Symbols"/>
              <a:buChar char="●"/>
            </a:pPr>
            <a:r>
              <a:rPr b="0" i="0" lang="en-US" sz="2400" u="none" cap="none" strike="noStrike">
                <a:solidFill>
                  <a:srgbClr val="000000"/>
                </a:solidFill>
                <a:latin typeface="Calibri"/>
                <a:ea typeface="Calibri"/>
                <a:cs typeface="Calibri"/>
                <a:sym typeface="Calibri"/>
              </a:rPr>
              <a:t>PINDASWEDHANA</a:t>
            </a:r>
            <a:endParaRPr/>
          </a:p>
          <a:p>
            <a:pPr indent="-274320" lvl="0" marL="274320" marR="0" rtl="0" algn="l">
              <a:lnSpc>
                <a:spcPct val="100000"/>
              </a:lnSpc>
              <a:spcBef>
                <a:spcPts val="600"/>
              </a:spcBef>
              <a:spcAft>
                <a:spcPts val="0"/>
              </a:spcAft>
              <a:buClr>
                <a:srgbClr val="000000"/>
              </a:buClr>
              <a:buSzPts val="1752"/>
              <a:buFont typeface="Noto Sans Symbols"/>
              <a:buChar char="●"/>
            </a:pPr>
            <a:r>
              <a:rPr b="0" i="0" lang="en-US" sz="2400" u="none" cap="none" strike="noStrike">
                <a:solidFill>
                  <a:srgbClr val="000000"/>
                </a:solidFill>
                <a:latin typeface="Calibri"/>
                <a:ea typeface="Calibri"/>
                <a:cs typeface="Calibri"/>
                <a:sym typeface="Calibri"/>
              </a:rPr>
              <a:t>PRANAYAMA</a:t>
            </a:r>
            <a:endParaRPr/>
          </a:p>
          <a:p>
            <a:pPr indent="-274320" lvl="0" marL="274320" marR="0" rtl="0" algn="l">
              <a:lnSpc>
                <a:spcPct val="100000"/>
              </a:lnSpc>
              <a:spcBef>
                <a:spcPts val="600"/>
              </a:spcBef>
              <a:spcAft>
                <a:spcPts val="0"/>
              </a:spcAft>
              <a:buClr>
                <a:srgbClr val="000000"/>
              </a:buClr>
              <a:buSzPts val="1752"/>
              <a:buFont typeface="Noto Sans Symbols"/>
              <a:buChar char="●"/>
            </a:pPr>
            <a:r>
              <a:rPr b="0" i="0" lang="en-US" sz="2400" u="none" cap="none" strike="noStrike">
                <a:solidFill>
                  <a:srgbClr val="000000"/>
                </a:solidFill>
                <a:latin typeface="Calibri"/>
                <a:ea typeface="Calibri"/>
                <a:cs typeface="Calibri"/>
                <a:sym typeface="Calibri"/>
              </a:rPr>
              <a:t>1.BASTHRIKA—10 MINUTES </a:t>
            </a:r>
            <a:endParaRPr/>
          </a:p>
          <a:p>
            <a:pPr indent="-274320" lvl="0" marL="274320" marR="0" rtl="0" algn="l">
              <a:lnSpc>
                <a:spcPct val="100000"/>
              </a:lnSpc>
              <a:spcBef>
                <a:spcPts val="600"/>
              </a:spcBef>
              <a:spcAft>
                <a:spcPts val="0"/>
              </a:spcAft>
              <a:buClr>
                <a:srgbClr val="000000"/>
              </a:buClr>
              <a:buSzPts val="1752"/>
              <a:buFont typeface="Noto Sans Symbols"/>
              <a:buChar char="●"/>
            </a:pPr>
            <a:r>
              <a:rPr b="0" i="0" lang="en-US" sz="2400" u="none" cap="none" strike="noStrike">
                <a:solidFill>
                  <a:srgbClr val="000000"/>
                </a:solidFill>
                <a:latin typeface="Calibri"/>
                <a:ea typeface="Calibri"/>
                <a:cs typeface="Calibri"/>
                <a:sym typeface="Calibri"/>
              </a:rPr>
              <a:t>2.KAPALABTHI—10 MINUTES </a:t>
            </a:r>
            <a:endParaRPr/>
          </a:p>
          <a:p>
            <a:pPr indent="-274320" lvl="0" marL="274320" marR="0" rtl="0" algn="l">
              <a:lnSpc>
                <a:spcPct val="100000"/>
              </a:lnSpc>
              <a:spcBef>
                <a:spcPts val="600"/>
              </a:spcBef>
              <a:spcAft>
                <a:spcPts val="0"/>
              </a:spcAft>
              <a:buClr>
                <a:srgbClr val="000000"/>
              </a:buClr>
              <a:buSzPts val="1752"/>
              <a:buFont typeface="Noto Sans Symbols"/>
              <a:buChar char="●"/>
            </a:pPr>
            <a:r>
              <a:rPr b="0" i="0" lang="en-US" sz="2400" u="none" cap="none" strike="noStrike">
                <a:solidFill>
                  <a:srgbClr val="000000"/>
                </a:solidFill>
                <a:latin typeface="Calibri"/>
                <a:ea typeface="Calibri"/>
                <a:cs typeface="Calibri"/>
                <a:sym typeface="Calibri"/>
              </a:rPr>
              <a:t>3.BRAMARI----10 TIMES -2 TIMES A DAY</a:t>
            </a:r>
            <a:endParaRPr/>
          </a:p>
          <a:p>
            <a:pPr indent="-274320" lvl="0" marL="274320" marR="0" rtl="0" algn="l">
              <a:lnSpc>
                <a:spcPct val="100000"/>
              </a:lnSpc>
              <a:spcBef>
                <a:spcPts val="600"/>
              </a:spcBef>
              <a:spcAft>
                <a:spcPts val="0"/>
              </a:spcAft>
              <a:buClr>
                <a:srgbClr val="000000"/>
              </a:buClr>
              <a:buSzPts val="1752"/>
              <a:buFont typeface="Noto Sans Symbols"/>
              <a:buChar char="●"/>
            </a:pPr>
            <a:r>
              <a:rPr b="0" i="0" lang="en-US" sz="2400" u="none" cap="none" strike="noStrike">
                <a:solidFill>
                  <a:srgbClr val="000000"/>
                </a:solidFill>
                <a:latin typeface="Calibri"/>
                <a:ea typeface="Calibri"/>
                <a:cs typeface="Calibri"/>
                <a:sym typeface="Calibri"/>
              </a:rPr>
              <a:t>Iron-increased to 26</a:t>
            </a:r>
            <a:endParaRPr/>
          </a:p>
          <a:p>
            <a:pPr indent="-274320" lvl="0" marL="274320" marR="0" rtl="0" algn="l">
              <a:lnSpc>
                <a:spcPct val="100000"/>
              </a:lnSpc>
              <a:spcBef>
                <a:spcPts val="600"/>
              </a:spcBef>
              <a:spcAft>
                <a:spcPts val="0"/>
              </a:spcAft>
              <a:buClr>
                <a:srgbClr val="000000"/>
              </a:buClr>
              <a:buSzPts val="1752"/>
              <a:buFont typeface="Noto Sans Symbols"/>
              <a:buChar char="●"/>
            </a:pPr>
            <a:r>
              <a:rPr b="0" i="0" lang="en-US" sz="2400" u="none" cap="none" strike="noStrike">
                <a:solidFill>
                  <a:srgbClr val="000000"/>
                </a:solidFill>
                <a:latin typeface="Calibri"/>
                <a:ea typeface="Calibri"/>
                <a:cs typeface="Calibri"/>
                <a:sym typeface="Calibri"/>
              </a:rPr>
              <a:t>CRP-97 decreased to 5</a:t>
            </a:r>
            <a:endParaRPr/>
          </a:p>
        </p:txBody>
      </p:sp>
      <p:pic>
        <p:nvPicPr>
          <p:cNvPr descr="C:\Users\Nataly\Desktop\U.S CONFERENCE 2015\gast_01.jpg" id="243" name="Google Shape;243;p24"/>
          <p:cNvPicPr preferRelativeResize="0"/>
          <p:nvPr/>
        </p:nvPicPr>
        <p:blipFill rotWithShape="1">
          <a:blip r:embed="rId3">
            <a:alphaModFix/>
          </a:blip>
          <a:srcRect b="0" l="0" r="0" t="0"/>
          <a:stretch/>
        </p:blipFill>
        <p:spPr>
          <a:xfrm>
            <a:off x="0" y="0"/>
            <a:ext cx="1475656" cy="1475656"/>
          </a:xfrm>
          <a:prstGeom prst="rect">
            <a:avLst/>
          </a:prstGeom>
          <a:noFill/>
          <a:ln>
            <a:noFill/>
          </a:ln>
        </p:spPr>
      </p:pic>
    </p:spTree>
  </p:cSld>
  <p:clrMapOvr>
    <a:masterClrMapping/>
  </p:clrMapOvr>
  <p:transition spd="med" p14:dur="1000">
    <p:wipe dir="d"/>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5"/>
          <p:cNvSpPr txBox="1"/>
          <p:nvPr>
            <p:ph type="title"/>
          </p:nvPr>
        </p:nvSpPr>
        <p:spPr>
          <a:xfrm>
            <a:off x="2195732" y="188638"/>
            <a:ext cx="5184585" cy="1020732"/>
          </a:xfrm>
          <a:prstGeom prst="rect">
            <a:avLst/>
          </a:prstGeom>
          <a:noFill/>
          <a:ln>
            <a:noFill/>
          </a:ln>
        </p:spPr>
        <p:txBody>
          <a:bodyPr anchorCtr="0" anchor="b" bIns="0" lIns="0" spcFirstLastPara="1" rIns="0" wrap="square" tIns="0">
            <a:normAutofit/>
          </a:bodyPr>
          <a:lstStyle/>
          <a:p>
            <a:pPr indent="0" lvl="0" marL="0" marR="0" rtl="0" algn="ctr">
              <a:lnSpc>
                <a:spcPct val="100000"/>
              </a:lnSpc>
              <a:spcBef>
                <a:spcPts val="0"/>
              </a:spcBef>
              <a:spcAft>
                <a:spcPts val="0"/>
              </a:spcAft>
              <a:buClr>
                <a:srgbClr val="ECF0EC"/>
              </a:buClr>
              <a:buSzPts val="3400"/>
              <a:buFont typeface="Calibri"/>
              <a:buNone/>
            </a:pPr>
            <a:r>
              <a:rPr lang="en-US" sz="3400"/>
              <a:t>MAHARISHI AYURVEDA PRODUCTS</a:t>
            </a:r>
            <a:endParaRPr/>
          </a:p>
        </p:txBody>
      </p:sp>
      <p:pic>
        <p:nvPicPr>
          <p:cNvPr descr="C:\Users\Nataly\Desktop\U.S CONFERENCE 2015\gast_01.jpg" id="249" name="Google Shape;249;p25"/>
          <p:cNvPicPr preferRelativeResize="0"/>
          <p:nvPr/>
        </p:nvPicPr>
        <p:blipFill rotWithShape="1">
          <a:blip r:embed="rId3">
            <a:alphaModFix/>
          </a:blip>
          <a:srcRect b="0" l="0" r="0" t="0"/>
          <a:stretch/>
        </p:blipFill>
        <p:spPr>
          <a:xfrm>
            <a:off x="0" y="0"/>
            <a:ext cx="1651000" cy="1196752"/>
          </a:xfrm>
          <a:prstGeom prst="rect">
            <a:avLst/>
          </a:prstGeom>
          <a:noFill/>
          <a:ln>
            <a:noFill/>
          </a:ln>
        </p:spPr>
      </p:pic>
      <p:sp>
        <p:nvSpPr>
          <p:cNvPr id="250" name="Google Shape;250;p25"/>
          <p:cNvSpPr txBox="1"/>
          <p:nvPr>
            <p:ph idx="1" type="body"/>
          </p:nvPr>
        </p:nvSpPr>
        <p:spPr>
          <a:xfrm>
            <a:off x="467543" y="1700806"/>
            <a:ext cx="7239001" cy="4846327"/>
          </a:xfrm>
          <a:prstGeom prst="rect">
            <a:avLst/>
          </a:prstGeom>
          <a:noFill/>
          <a:ln>
            <a:noFill/>
          </a:ln>
        </p:spPr>
        <p:txBody>
          <a:bodyPr anchorCtr="0" anchor="t" bIns="45700" lIns="45700" spcFirstLastPara="1" rIns="45700" wrap="square" tIns="45700">
            <a:normAutofit/>
          </a:bodyPr>
          <a:lstStyle/>
          <a:p>
            <a:pPr indent="-274320" lvl="0" marL="274320" rtl="0" algn="l">
              <a:lnSpc>
                <a:spcPct val="80000"/>
              </a:lnSpc>
              <a:spcBef>
                <a:spcPts val="0"/>
              </a:spcBef>
              <a:spcAft>
                <a:spcPts val="0"/>
              </a:spcAft>
              <a:buSzPts val="1168"/>
              <a:buChar char="●"/>
            </a:pPr>
            <a:r>
              <a:rPr lang="en-US" sz="1600">
                <a:solidFill>
                  <a:srgbClr val="FF0000"/>
                </a:solidFill>
              </a:rPr>
              <a:t>MA 3174—musa </a:t>
            </a:r>
            <a:r>
              <a:rPr lang="en-US">
                <a:solidFill>
                  <a:srgbClr val="000000"/>
                </a:solidFill>
              </a:rPr>
              <a:t>sapientium and glycyrriza glabra</a:t>
            </a:r>
            <a:endParaRPr/>
          </a:p>
          <a:p>
            <a:pPr indent="-274320" lvl="0" marL="274320" rtl="0" algn="l">
              <a:lnSpc>
                <a:spcPct val="80000"/>
              </a:lnSpc>
              <a:spcBef>
                <a:spcPts val="600"/>
              </a:spcBef>
              <a:spcAft>
                <a:spcPts val="0"/>
              </a:spcAft>
              <a:buSzPts val="1168"/>
              <a:buChar char="●"/>
            </a:pPr>
            <a:r>
              <a:rPr lang="en-US" sz="1600">
                <a:solidFill>
                  <a:srgbClr val="FF0000"/>
                </a:solidFill>
              </a:rPr>
              <a:t>MA 320-</a:t>
            </a:r>
            <a:r>
              <a:rPr lang="en-US">
                <a:solidFill>
                  <a:srgbClr val="000000"/>
                </a:solidFill>
              </a:rPr>
              <a:t>-Zingiber officinale, Piper longum, Piper nigrum, Terminalia chebula, Terminalia belerica,</a:t>
            </a:r>
            <a:endParaRPr/>
          </a:p>
          <a:p>
            <a:pPr indent="-274320" lvl="0" marL="274320" rtl="0" algn="l">
              <a:lnSpc>
                <a:spcPct val="80000"/>
              </a:lnSpc>
              <a:spcBef>
                <a:spcPts val="600"/>
              </a:spcBef>
              <a:spcAft>
                <a:spcPts val="0"/>
              </a:spcAft>
              <a:buSzPts val="1168"/>
              <a:buChar char="●"/>
            </a:pPr>
            <a:r>
              <a:rPr lang="en-US" sz="1600"/>
              <a:t>Carum carvi, Phyllanthus emblica, Elettaria cardamomum, Myrtus caryophyllus,</a:t>
            </a:r>
            <a:endParaRPr/>
          </a:p>
          <a:p>
            <a:pPr indent="-274320" lvl="0" marL="274320" rtl="0" algn="l">
              <a:lnSpc>
                <a:spcPct val="80000"/>
              </a:lnSpc>
              <a:spcBef>
                <a:spcPts val="600"/>
              </a:spcBef>
              <a:spcAft>
                <a:spcPts val="0"/>
              </a:spcAft>
              <a:buSzPts val="1168"/>
              <a:buChar char="●"/>
            </a:pPr>
            <a:r>
              <a:rPr lang="en-US" sz="1600"/>
              <a:t>Cinnamomum zeylanicum, Embelia ribes, Glycyrrhiza glabra, Ipomoea turpethum, Soda</a:t>
            </a:r>
            <a:endParaRPr/>
          </a:p>
          <a:p>
            <a:pPr indent="-274320" lvl="0" marL="274320" rtl="0" algn="l">
              <a:lnSpc>
                <a:spcPct val="80000"/>
              </a:lnSpc>
              <a:spcBef>
                <a:spcPts val="600"/>
              </a:spcBef>
              <a:spcAft>
                <a:spcPts val="0"/>
              </a:spcAft>
              <a:buSzPts val="1168"/>
              <a:buChar char="●"/>
            </a:pPr>
            <a:r>
              <a:rPr lang="en-US" sz="1600"/>
              <a:t>bicarb., Salt, Sugar</a:t>
            </a:r>
            <a:endParaRPr/>
          </a:p>
          <a:p>
            <a:pPr indent="-274320" lvl="0" marL="274320" rtl="0" algn="l">
              <a:lnSpc>
                <a:spcPct val="80000"/>
              </a:lnSpc>
              <a:spcBef>
                <a:spcPts val="600"/>
              </a:spcBef>
              <a:spcAft>
                <a:spcPts val="0"/>
              </a:spcAft>
              <a:buSzPts val="1168"/>
              <a:buChar char="●"/>
            </a:pPr>
            <a:r>
              <a:rPr lang="en-US" sz="1600">
                <a:solidFill>
                  <a:srgbClr val="FF0000"/>
                </a:solidFill>
              </a:rPr>
              <a:t>MA 1402-</a:t>
            </a:r>
            <a:r>
              <a:rPr lang="en-US">
                <a:solidFill>
                  <a:srgbClr val="000000"/>
                </a:solidFill>
              </a:rPr>
              <a:t>-Terminalia arjuna, Oroxylum indicum, Gmelina arborea, Premna integrifolia, Solanum</a:t>
            </a:r>
            <a:endParaRPr/>
          </a:p>
          <a:p>
            <a:pPr indent="-274320" lvl="0" marL="274320" rtl="0" algn="l">
              <a:lnSpc>
                <a:spcPct val="80000"/>
              </a:lnSpc>
              <a:spcBef>
                <a:spcPts val="600"/>
              </a:spcBef>
              <a:spcAft>
                <a:spcPts val="0"/>
              </a:spcAft>
              <a:buSzPts val="1168"/>
              <a:buChar char="●"/>
            </a:pPr>
            <a:r>
              <a:rPr lang="en-US" sz="1600"/>
              <a:t>xanthocarpum, Tribulus terrestris, Aegle marmelos, Desmodium gangeticum, Uraria picta,</a:t>
            </a:r>
            <a:endParaRPr/>
          </a:p>
          <a:p>
            <a:pPr indent="-274320" lvl="0" marL="274320" rtl="0" algn="l">
              <a:lnSpc>
                <a:spcPct val="80000"/>
              </a:lnSpc>
              <a:spcBef>
                <a:spcPts val="600"/>
              </a:spcBef>
              <a:spcAft>
                <a:spcPts val="0"/>
              </a:spcAft>
              <a:buSzPts val="1168"/>
              <a:buChar char="●"/>
            </a:pPr>
            <a:r>
              <a:rPr lang="en-US" sz="1600"/>
              <a:t>Solanum indicum, Cissampelos pareira, Withania somnifera, Amomum subulatum, Emblica</a:t>
            </a:r>
            <a:endParaRPr/>
          </a:p>
          <a:p>
            <a:pPr indent="-274320" lvl="0" marL="274320" rtl="0" algn="l">
              <a:lnSpc>
                <a:spcPct val="80000"/>
              </a:lnSpc>
              <a:spcBef>
                <a:spcPts val="600"/>
              </a:spcBef>
              <a:spcAft>
                <a:spcPts val="0"/>
              </a:spcAft>
              <a:buSzPts val="1168"/>
              <a:buChar char="●"/>
            </a:pPr>
            <a:r>
              <a:rPr lang="en-US" sz="1600"/>
              <a:t>officinalis, Cyperus scariosus, Boerhaavia diffusa, Zingiber officinale, Piper nigrum, Piper</a:t>
            </a:r>
            <a:endParaRPr/>
          </a:p>
          <a:p>
            <a:pPr indent="-274320" lvl="0" marL="274320" rtl="0" algn="l">
              <a:lnSpc>
                <a:spcPct val="80000"/>
              </a:lnSpc>
              <a:spcBef>
                <a:spcPts val="600"/>
              </a:spcBef>
              <a:spcAft>
                <a:spcPts val="0"/>
              </a:spcAft>
              <a:buSzPts val="1168"/>
              <a:buChar char="●"/>
            </a:pPr>
            <a:r>
              <a:rPr lang="en-US" sz="1600"/>
              <a:t>longum, Mytilus margaritiferus, Myristica fragans, Agate, Ocimum sanctum</a:t>
            </a:r>
            <a:endParaRPr/>
          </a:p>
          <a:p>
            <a:pPr indent="-274320" lvl="0" marL="274320" rtl="0" algn="l">
              <a:lnSpc>
                <a:spcPct val="80000"/>
              </a:lnSpc>
              <a:spcBef>
                <a:spcPts val="600"/>
              </a:spcBef>
              <a:spcAft>
                <a:spcPts val="0"/>
              </a:spcAft>
              <a:buSzPts val="1168"/>
              <a:buChar char="●"/>
            </a:pPr>
            <a:r>
              <a:rPr lang="en-US" sz="1600">
                <a:solidFill>
                  <a:srgbClr val="FF0000"/>
                </a:solidFill>
              </a:rPr>
              <a:t>MA 130-</a:t>
            </a:r>
            <a:r>
              <a:rPr lang="en-US">
                <a:solidFill>
                  <a:srgbClr val="000000"/>
                </a:solidFill>
              </a:rPr>
              <a:t>-Pongamia glabra, Crataeva religiosa, Tinospora cordifolia, Strychnos potatorum, Withania</a:t>
            </a:r>
            <a:endParaRPr/>
          </a:p>
          <a:p>
            <a:pPr indent="-274320" lvl="0" marL="274320" rtl="0" algn="l">
              <a:lnSpc>
                <a:spcPct val="80000"/>
              </a:lnSpc>
              <a:spcBef>
                <a:spcPts val="600"/>
              </a:spcBef>
              <a:spcAft>
                <a:spcPts val="0"/>
              </a:spcAft>
              <a:buSzPts val="1168"/>
              <a:buChar char="●"/>
            </a:pPr>
            <a:r>
              <a:rPr lang="en-US" sz="1600"/>
              <a:t>somnifera, Nepeta malabarica, Melia azedarach, Piper longum.</a:t>
            </a:r>
            <a:endParaRPr/>
          </a:p>
        </p:txBody>
      </p:sp>
    </p:spTree>
  </p:cSld>
  <p:clrMapOvr>
    <a:masterClrMapping/>
  </p:clrMapOvr>
  <p:transition spd="med" p14:dur="1000">
    <p:wipe dir="d"/>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6"/>
          <p:cNvSpPr txBox="1"/>
          <p:nvPr>
            <p:ph type="title"/>
          </p:nvPr>
        </p:nvSpPr>
        <p:spPr>
          <a:xfrm>
            <a:off x="457199" y="-1"/>
            <a:ext cx="7139138" cy="764706"/>
          </a:xfrm>
          <a:prstGeom prst="rect">
            <a:avLst/>
          </a:prstGeom>
          <a:noFill/>
          <a:ln>
            <a:noFill/>
          </a:ln>
        </p:spPr>
        <p:txBody>
          <a:bodyPr anchorCtr="0" anchor="b" bIns="0" lIns="0" spcFirstLastPara="1" rIns="0" wrap="square" tIns="0">
            <a:normAutofit/>
          </a:bodyPr>
          <a:lstStyle/>
          <a:p>
            <a:pPr indent="0" lvl="0" marL="0" marR="0" rtl="0" algn="ctr">
              <a:lnSpc>
                <a:spcPct val="100000"/>
              </a:lnSpc>
              <a:spcBef>
                <a:spcPts val="0"/>
              </a:spcBef>
              <a:spcAft>
                <a:spcPts val="0"/>
              </a:spcAft>
              <a:buClr>
                <a:srgbClr val="ECF0EC"/>
              </a:buClr>
              <a:buSzPts val="3800"/>
              <a:buFont typeface="Calibri"/>
              <a:buNone/>
            </a:pPr>
            <a:r>
              <a:rPr b="1" i="0" lang="en-US" sz="3800" u="none" cap="none" strike="noStrike">
                <a:solidFill>
                  <a:srgbClr val="ECF0EC"/>
                </a:solidFill>
                <a:latin typeface="Calibri"/>
                <a:ea typeface="Calibri"/>
                <a:cs typeface="Calibri"/>
                <a:sym typeface="Calibri"/>
              </a:rPr>
              <a:t>AFTER TREATMENTS-</a:t>
            </a:r>
            <a:endParaRPr/>
          </a:p>
        </p:txBody>
      </p:sp>
      <p:pic>
        <p:nvPicPr>
          <p:cNvPr descr="C:\Users\Nataly\Desktop\U.S CONFERENCE 2015\sureshswarnapuri@yahoo.com 001.jpg" id="256" name="Google Shape;256;p26"/>
          <p:cNvPicPr preferRelativeResize="0"/>
          <p:nvPr/>
        </p:nvPicPr>
        <p:blipFill rotWithShape="1">
          <a:blip r:embed="rId3">
            <a:alphaModFix/>
          </a:blip>
          <a:srcRect b="0" l="0" r="0" t="0"/>
          <a:stretch/>
        </p:blipFill>
        <p:spPr>
          <a:xfrm>
            <a:off x="1475654" y="659871"/>
            <a:ext cx="4392492" cy="6048077"/>
          </a:xfrm>
          <a:prstGeom prst="rect">
            <a:avLst/>
          </a:prstGeom>
          <a:noFill/>
          <a:ln>
            <a:noFill/>
          </a:ln>
        </p:spPr>
      </p:pic>
    </p:spTree>
  </p:cSld>
  <p:clrMapOvr>
    <a:masterClrMapping/>
  </p:clrMapOvr>
  <p:transition spd="med" p14:dur="1000">
    <p:wipe dir="d"/>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7"/>
          <p:cNvSpPr txBox="1"/>
          <p:nvPr>
            <p:ph idx="1" type="body"/>
          </p:nvPr>
        </p:nvSpPr>
        <p:spPr>
          <a:xfrm>
            <a:off x="529769" y="2528790"/>
            <a:ext cx="5586586" cy="4165309"/>
          </a:xfrm>
          <a:prstGeom prst="rect">
            <a:avLst/>
          </a:prstGeom>
          <a:noFill/>
          <a:ln cap="flat" cmpd="sng" w="9525">
            <a:solidFill>
              <a:srgbClr val="323232"/>
            </a:solidFill>
            <a:prstDash val="solid"/>
            <a:round/>
            <a:headEnd len="sm" w="sm" type="none"/>
            <a:tailEnd len="sm" w="sm" type="none"/>
          </a:ln>
        </p:spPr>
        <p:txBody>
          <a:bodyPr anchorCtr="0" anchor="ctr" bIns="45700" lIns="45700" spcFirstLastPara="1" rIns="45700" wrap="square" tIns="45700">
            <a:normAutofit/>
          </a:bodyPr>
          <a:lstStyle/>
          <a:p>
            <a:pPr indent="-98506" lvl="0" marL="140724" rtl="0" algn="l">
              <a:lnSpc>
                <a:spcPct val="100000"/>
              </a:lnSpc>
              <a:spcBef>
                <a:spcPts val="0"/>
              </a:spcBef>
              <a:spcAft>
                <a:spcPts val="0"/>
              </a:spcAft>
              <a:buClr>
                <a:srgbClr val="2DA2BF"/>
              </a:buClr>
              <a:buSzPts val="816"/>
              <a:buFont typeface="Noto Sans Symbols"/>
              <a:buChar char="🞂"/>
            </a:pPr>
            <a:r>
              <a:rPr lang="en-US" sz="1200">
                <a:solidFill>
                  <a:srgbClr val="000000"/>
                </a:solidFill>
                <a:latin typeface="Lucida Sans"/>
                <a:ea typeface="Lucida Sans"/>
                <a:cs typeface="Lucida Sans"/>
                <a:sym typeface="Lucida Sans"/>
              </a:rPr>
              <a:t>1.Ayurveda Education -4 yrs -Diplomas-Onlive Education.</a:t>
            </a:r>
            <a:endParaRPr/>
          </a:p>
          <a:p>
            <a:pPr indent="-98506" lvl="0" marL="140724" rtl="0" algn="l">
              <a:lnSpc>
                <a:spcPct val="100000"/>
              </a:lnSpc>
              <a:spcBef>
                <a:spcPts val="0"/>
              </a:spcBef>
              <a:spcAft>
                <a:spcPts val="0"/>
              </a:spcAft>
              <a:buClr>
                <a:srgbClr val="2DA2BF"/>
              </a:buClr>
              <a:buSzPts val="816"/>
              <a:buFont typeface="Noto Sans Symbols"/>
              <a:buChar char="🞂"/>
            </a:pPr>
            <a:r>
              <a:rPr lang="en-US" sz="1200">
                <a:solidFill>
                  <a:srgbClr val="000000"/>
                </a:solidFill>
                <a:latin typeface="Lucida Sans"/>
                <a:ea typeface="Lucida Sans"/>
                <a:cs typeface="Lucida Sans"/>
                <a:sym typeface="Lucida Sans"/>
              </a:rPr>
              <a:t>2.Ayurveda therapist Courses in ireland,Slovenija,France,ukraine</a:t>
            </a:r>
            <a:endParaRPr/>
          </a:p>
          <a:p>
            <a:pPr indent="-98506" lvl="0" marL="140724" rtl="0" algn="l">
              <a:lnSpc>
                <a:spcPct val="100000"/>
              </a:lnSpc>
              <a:spcBef>
                <a:spcPts val="0"/>
              </a:spcBef>
              <a:spcAft>
                <a:spcPts val="0"/>
              </a:spcAft>
              <a:buClr>
                <a:srgbClr val="2DA2BF"/>
              </a:buClr>
              <a:buSzPts val="816"/>
              <a:buFont typeface="Noto Sans Symbols"/>
              <a:buChar char="🞂"/>
            </a:pPr>
            <a:r>
              <a:rPr lang="en-US" sz="1200">
                <a:solidFill>
                  <a:srgbClr val="000000"/>
                </a:solidFill>
                <a:latin typeface="Lucida Sans"/>
                <a:ea typeface="Lucida Sans"/>
                <a:cs typeface="Lucida Sans"/>
                <a:sym typeface="Lucida Sans"/>
              </a:rPr>
              <a:t>3.Ayurvedic Consultations-Paris,Tarbes and Nimes,Zagreb,London,Cork,Ukraine.</a:t>
            </a:r>
            <a:endParaRPr/>
          </a:p>
          <a:p>
            <a:pPr indent="-98506" lvl="0" marL="140724" rtl="0" algn="l">
              <a:lnSpc>
                <a:spcPct val="100000"/>
              </a:lnSpc>
              <a:spcBef>
                <a:spcPts val="0"/>
              </a:spcBef>
              <a:spcAft>
                <a:spcPts val="0"/>
              </a:spcAft>
              <a:buClr>
                <a:srgbClr val="2DA2BF"/>
              </a:buClr>
              <a:buSzPts val="816"/>
              <a:buFont typeface="Noto Sans Symbols"/>
              <a:buChar char="🞂"/>
            </a:pPr>
            <a:r>
              <a:rPr lang="en-US" sz="1200">
                <a:solidFill>
                  <a:srgbClr val="000000"/>
                </a:solidFill>
                <a:latin typeface="Lucida Sans"/>
                <a:ea typeface="Lucida Sans"/>
                <a:cs typeface="Lucida Sans"/>
                <a:sym typeface="Lucida Sans"/>
              </a:rPr>
              <a:t>4..Centre Vedahouse-Zagreb-Croatia</a:t>
            </a:r>
            <a:endParaRPr/>
          </a:p>
          <a:p>
            <a:pPr indent="-98506" lvl="0" marL="140724" rtl="0" algn="l">
              <a:lnSpc>
                <a:spcPct val="100000"/>
              </a:lnSpc>
              <a:spcBef>
                <a:spcPts val="0"/>
              </a:spcBef>
              <a:spcAft>
                <a:spcPts val="0"/>
              </a:spcAft>
              <a:buClr>
                <a:srgbClr val="2DA2BF"/>
              </a:buClr>
              <a:buSzPts val="816"/>
              <a:buFont typeface="Noto Sans Symbols"/>
              <a:buChar char="🞂"/>
            </a:pPr>
            <a:r>
              <a:rPr lang="en-US" sz="1200">
                <a:solidFill>
                  <a:srgbClr val="000000"/>
                </a:solidFill>
                <a:latin typeface="Lucida Sans"/>
                <a:ea typeface="Lucida Sans"/>
                <a:cs typeface="Lucida Sans"/>
                <a:sym typeface="Lucida Sans"/>
              </a:rPr>
              <a:t>5.Association of Ayurveda Academy-London-UK.</a:t>
            </a:r>
            <a:endParaRPr/>
          </a:p>
          <a:p>
            <a:pPr indent="-46690" lvl="0" marL="140724" rtl="0" algn="l">
              <a:lnSpc>
                <a:spcPct val="100000"/>
              </a:lnSpc>
              <a:spcBef>
                <a:spcPts val="0"/>
              </a:spcBef>
              <a:spcAft>
                <a:spcPts val="0"/>
              </a:spcAft>
              <a:buClr>
                <a:srgbClr val="2DA2BF"/>
              </a:buClr>
              <a:buSzPts val="816"/>
              <a:buFont typeface="Noto Sans Symbols"/>
              <a:buNone/>
            </a:pPr>
            <a:r>
              <a:t/>
            </a:r>
            <a:endParaRPr sz="1200">
              <a:solidFill>
                <a:srgbClr val="000000"/>
              </a:solidFill>
              <a:latin typeface="Lucida Sans"/>
              <a:ea typeface="Lucida Sans"/>
              <a:cs typeface="Lucida Sans"/>
              <a:sym typeface="Lucida Sans"/>
            </a:endParaRPr>
          </a:p>
          <a:p>
            <a:pPr indent="-98506" lvl="0" marL="140724" rtl="0" algn="l">
              <a:lnSpc>
                <a:spcPct val="100000"/>
              </a:lnSpc>
              <a:spcBef>
                <a:spcPts val="0"/>
              </a:spcBef>
              <a:spcAft>
                <a:spcPts val="0"/>
              </a:spcAft>
              <a:buClr>
                <a:srgbClr val="2DA2BF"/>
              </a:buClr>
              <a:buSzPts val="816"/>
              <a:buFont typeface="Noto Sans Symbols"/>
              <a:buChar char="🞂"/>
            </a:pPr>
            <a:r>
              <a:rPr lang="en-US" sz="1200">
                <a:solidFill>
                  <a:srgbClr val="000000"/>
                </a:solidFill>
                <a:latin typeface="Lucida Sans"/>
                <a:ea typeface="Lucida Sans"/>
                <a:cs typeface="Lucida Sans"/>
                <a:sym typeface="Lucida Sans"/>
              </a:rPr>
              <a:t>Head Quarters.</a:t>
            </a:r>
            <a:endParaRPr/>
          </a:p>
          <a:p>
            <a:pPr indent="-98506" lvl="1" marL="98506" rtl="0" algn="l">
              <a:lnSpc>
                <a:spcPct val="100000"/>
              </a:lnSpc>
              <a:spcBef>
                <a:spcPts val="0"/>
              </a:spcBef>
              <a:spcAft>
                <a:spcPts val="0"/>
              </a:spcAft>
              <a:buClr>
                <a:srgbClr val="2DA2BF"/>
              </a:buClr>
              <a:buSzPts val="816"/>
              <a:buFont typeface="Noto Sans Symbols"/>
              <a:buChar char="🞂"/>
            </a:pPr>
            <a:r>
              <a:rPr lang="en-US" sz="1200">
                <a:solidFill>
                  <a:srgbClr val="000000"/>
                </a:solidFill>
                <a:latin typeface="Lucida Sans"/>
                <a:ea typeface="Lucida Sans"/>
                <a:cs typeface="Lucida Sans"/>
                <a:sym typeface="Lucida Sans"/>
              </a:rPr>
              <a:t>Activities</a:t>
            </a:r>
            <a:endParaRPr/>
          </a:p>
          <a:p>
            <a:pPr indent="-98506" lvl="0" marL="140724" rtl="0" algn="l">
              <a:lnSpc>
                <a:spcPct val="100000"/>
              </a:lnSpc>
              <a:spcBef>
                <a:spcPts val="0"/>
              </a:spcBef>
              <a:spcAft>
                <a:spcPts val="0"/>
              </a:spcAft>
              <a:buClr>
                <a:srgbClr val="2DA2BF"/>
              </a:buClr>
              <a:buSzPts val="816"/>
              <a:buFont typeface="Noto Sans Symbols"/>
              <a:buChar char="🞂"/>
            </a:pPr>
            <a:r>
              <a:rPr lang="en-US" sz="1200">
                <a:solidFill>
                  <a:srgbClr val="000000"/>
                </a:solidFill>
                <a:latin typeface="Lucida Sans"/>
                <a:ea typeface="Lucida Sans"/>
                <a:cs typeface="Lucida Sans"/>
                <a:sym typeface="Lucida Sans"/>
              </a:rPr>
              <a:t>Association Ayurveda Academy</a:t>
            </a:r>
            <a:endParaRPr/>
          </a:p>
          <a:p>
            <a:pPr indent="-98506" lvl="0" marL="140724" rtl="0" algn="l">
              <a:lnSpc>
                <a:spcPct val="100000"/>
              </a:lnSpc>
              <a:spcBef>
                <a:spcPts val="0"/>
              </a:spcBef>
              <a:spcAft>
                <a:spcPts val="0"/>
              </a:spcAft>
              <a:buClr>
                <a:srgbClr val="2DA2BF"/>
              </a:buClr>
              <a:buSzPts val="816"/>
              <a:buFont typeface="Noto Sans Symbols"/>
              <a:buChar char="🞂"/>
            </a:pPr>
            <a:r>
              <a:rPr lang="en-US" sz="1200">
                <a:solidFill>
                  <a:srgbClr val="000000"/>
                </a:solidFill>
                <a:latin typeface="Lucida Sans"/>
                <a:ea typeface="Lucida Sans"/>
                <a:cs typeface="Lucida Sans"/>
                <a:sym typeface="Lucida Sans"/>
              </a:rPr>
              <a:t>Bours-France/EAA-Ireland)</a:t>
            </a:r>
            <a:endParaRPr/>
          </a:p>
          <a:p>
            <a:pPr indent="-98506" lvl="0" marL="140724" rtl="0" algn="l">
              <a:lnSpc>
                <a:spcPct val="100000"/>
              </a:lnSpc>
              <a:spcBef>
                <a:spcPts val="0"/>
              </a:spcBef>
              <a:spcAft>
                <a:spcPts val="0"/>
              </a:spcAft>
              <a:buClr>
                <a:srgbClr val="2DA2BF"/>
              </a:buClr>
              <a:buSzPts val="816"/>
              <a:buFont typeface="Noto Sans Symbols"/>
              <a:buChar char="🞂"/>
            </a:pPr>
            <a:r>
              <a:rPr lang="en-US" sz="1200">
                <a:solidFill>
                  <a:srgbClr val="000000"/>
                </a:solidFill>
                <a:latin typeface="Lucida Sans"/>
                <a:ea typeface="Lucida Sans"/>
                <a:cs typeface="Lucida Sans"/>
                <a:sym typeface="Lucida Sans"/>
              </a:rPr>
              <a:t>Email—eaaclasses@gmail.com</a:t>
            </a:r>
            <a:endParaRPr/>
          </a:p>
          <a:p>
            <a:pPr indent="-98506" lvl="0" marL="140724" rtl="0" algn="l">
              <a:lnSpc>
                <a:spcPct val="100000"/>
              </a:lnSpc>
              <a:spcBef>
                <a:spcPts val="0"/>
              </a:spcBef>
              <a:spcAft>
                <a:spcPts val="0"/>
              </a:spcAft>
              <a:buClr>
                <a:srgbClr val="2DA2BF"/>
              </a:buClr>
              <a:buSzPts val="816"/>
              <a:buFont typeface="Noto Sans Symbols"/>
              <a:buChar char="🞂"/>
            </a:pPr>
            <a:r>
              <a:rPr lang="en-US" sz="1200">
                <a:solidFill>
                  <a:srgbClr val="000000"/>
                </a:solidFill>
                <a:latin typeface="Lucida Sans"/>
                <a:ea typeface="Lucida Sans"/>
                <a:cs typeface="Lucida Sans"/>
                <a:sym typeface="Lucida Sans"/>
              </a:rPr>
              <a:t>Contactassoeaa@gmail..com</a:t>
            </a:r>
            <a:endParaRPr/>
          </a:p>
          <a:p>
            <a:pPr indent="-98506" lvl="0" marL="140724" rtl="0" algn="l">
              <a:lnSpc>
                <a:spcPct val="100000"/>
              </a:lnSpc>
              <a:spcBef>
                <a:spcPts val="0"/>
              </a:spcBef>
              <a:spcAft>
                <a:spcPts val="0"/>
              </a:spcAft>
              <a:buClr>
                <a:srgbClr val="2DA2BF"/>
              </a:buClr>
              <a:buSzPts val="816"/>
              <a:buFont typeface="Noto Sans Symbols"/>
              <a:buChar char="🞂"/>
            </a:pPr>
            <a:r>
              <a:rPr lang="en-US" sz="1200">
                <a:solidFill>
                  <a:srgbClr val="000000"/>
                </a:solidFill>
                <a:latin typeface="Lucida Sans"/>
                <a:ea typeface="Lucida Sans"/>
                <a:cs typeface="Lucida Sans"/>
                <a:sym typeface="Lucida Sans"/>
              </a:rPr>
              <a:t>Tel-0618928432</a:t>
            </a:r>
            <a:endParaRPr/>
          </a:p>
          <a:p>
            <a:pPr indent="-98506" lvl="0" marL="140724" rtl="0" algn="l">
              <a:lnSpc>
                <a:spcPct val="100000"/>
              </a:lnSpc>
              <a:spcBef>
                <a:spcPts val="0"/>
              </a:spcBef>
              <a:spcAft>
                <a:spcPts val="0"/>
              </a:spcAft>
              <a:buClr>
                <a:srgbClr val="2DA2BF"/>
              </a:buClr>
              <a:buSzPts val="816"/>
              <a:buFont typeface="Noto Sans Symbols"/>
              <a:buChar char="🞂"/>
            </a:pPr>
            <a:r>
              <a:rPr lang="en-US" u="sng">
                <a:solidFill>
                  <a:schemeClr val="hlink"/>
                </a:solidFill>
                <a:hlinkClick r:id="rId3"/>
              </a:rPr>
              <a:t>www.europeayurvedaacademy.org</a:t>
            </a:r>
            <a:endParaRPr/>
          </a:p>
          <a:p>
            <a:pPr indent="-98506" lvl="0" marL="140724" rtl="0" algn="l">
              <a:lnSpc>
                <a:spcPct val="100000"/>
              </a:lnSpc>
              <a:spcBef>
                <a:spcPts val="0"/>
              </a:spcBef>
              <a:spcAft>
                <a:spcPts val="0"/>
              </a:spcAft>
              <a:buClr>
                <a:srgbClr val="2DA2BF"/>
              </a:buClr>
              <a:buSzPts val="816"/>
              <a:buFont typeface="Noto Sans Symbols"/>
              <a:buChar char="🞂"/>
            </a:pPr>
            <a:r>
              <a:rPr lang="en-US" sz="1200" u="sng">
                <a:solidFill>
                  <a:srgbClr val="0000FF"/>
                </a:solidFill>
                <a:latin typeface="Lucida Sans"/>
                <a:ea typeface="Lucida Sans"/>
                <a:cs typeface="Lucida Sans"/>
                <a:sym typeface="Lucida Sans"/>
              </a:rPr>
              <a:t>www.aaauk.org</a:t>
            </a:r>
            <a:endParaRPr/>
          </a:p>
          <a:p>
            <a:pPr indent="-98506" lvl="0" marL="140724" rtl="0" algn="l">
              <a:lnSpc>
                <a:spcPct val="100000"/>
              </a:lnSpc>
              <a:spcBef>
                <a:spcPts val="0"/>
              </a:spcBef>
              <a:spcAft>
                <a:spcPts val="0"/>
              </a:spcAft>
              <a:buClr>
                <a:srgbClr val="2DA2BF"/>
              </a:buClr>
              <a:buSzPts val="816"/>
              <a:buFont typeface="Noto Sans Symbols"/>
              <a:buChar char="🞂"/>
            </a:pPr>
            <a:r>
              <a:rPr lang="en-US" u="sng">
                <a:solidFill>
                  <a:schemeClr val="hlink"/>
                </a:solidFill>
                <a:hlinkClick r:id="rId4"/>
              </a:rPr>
              <a:t>www.europeayurveda.com</a:t>
            </a:r>
            <a:endParaRPr/>
          </a:p>
        </p:txBody>
      </p:sp>
      <p:pic>
        <p:nvPicPr>
          <p:cNvPr id="262" name="Google Shape;262;p27"/>
          <p:cNvPicPr preferRelativeResize="0"/>
          <p:nvPr/>
        </p:nvPicPr>
        <p:blipFill rotWithShape="1">
          <a:blip r:embed="rId5">
            <a:alphaModFix/>
          </a:blip>
          <a:srcRect b="0" l="0" r="0" t="0"/>
          <a:stretch/>
        </p:blipFill>
        <p:spPr>
          <a:xfrm>
            <a:off x="185739" y="304640"/>
            <a:ext cx="3343772" cy="1024706"/>
          </a:xfrm>
          <a:prstGeom prst="rect">
            <a:avLst/>
          </a:prstGeom>
          <a:noFill/>
          <a:ln>
            <a:noFill/>
          </a:ln>
        </p:spPr>
      </p:pic>
      <p:pic>
        <p:nvPicPr>
          <p:cNvPr id="263" name="Google Shape;263;p27"/>
          <p:cNvPicPr preferRelativeResize="0"/>
          <p:nvPr/>
        </p:nvPicPr>
        <p:blipFill rotWithShape="1">
          <a:blip r:embed="rId6">
            <a:alphaModFix/>
          </a:blip>
          <a:srcRect b="0" l="0" r="0" t="0"/>
          <a:stretch/>
        </p:blipFill>
        <p:spPr>
          <a:xfrm>
            <a:off x="4884141" y="66136"/>
            <a:ext cx="1914632" cy="191463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8"/>
          <p:cNvSpPr txBox="1"/>
          <p:nvPr>
            <p:ph type="title"/>
          </p:nvPr>
        </p:nvSpPr>
        <p:spPr>
          <a:xfrm>
            <a:off x="457200" y="320040"/>
            <a:ext cx="7242048" cy="1143001"/>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rgbClr val="ECF0EC"/>
              </a:buClr>
              <a:buSzPts val="3800"/>
              <a:buFont typeface="Calibri"/>
              <a:buNone/>
            </a:pPr>
            <a:r>
              <a:t/>
            </a:r>
            <a:endParaRPr b="1" i="0" sz="3800" u="none" cap="none" strike="noStrike">
              <a:solidFill>
                <a:srgbClr val="ECF0EC"/>
              </a:solidFill>
              <a:latin typeface="Calibri"/>
              <a:ea typeface="Calibri"/>
              <a:cs typeface="Calibri"/>
              <a:sym typeface="Calibri"/>
            </a:endParaRPr>
          </a:p>
        </p:txBody>
      </p:sp>
      <p:pic>
        <p:nvPicPr>
          <p:cNvPr id="269" name="Google Shape;269;p28"/>
          <p:cNvPicPr preferRelativeResize="0"/>
          <p:nvPr/>
        </p:nvPicPr>
        <p:blipFill rotWithShape="1">
          <a:blip r:embed="rId3">
            <a:alphaModFix/>
          </a:blip>
          <a:srcRect b="0" l="0" r="0" t="0"/>
          <a:stretch/>
        </p:blipFill>
        <p:spPr>
          <a:xfrm>
            <a:off x="348308" y="615393"/>
            <a:ext cx="7242051" cy="434523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3"/>
          <p:cNvSpPr txBox="1"/>
          <p:nvPr>
            <p:ph idx="1" type="body"/>
          </p:nvPr>
        </p:nvSpPr>
        <p:spPr>
          <a:xfrm>
            <a:off x="1035695" y="888028"/>
            <a:ext cx="6255494" cy="2751736"/>
          </a:xfrm>
          <a:prstGeom prst="rect">
            <a:avLst/>
          </a:prstGeom>
          <a:noFill/>
          <a:ln>
            <a:noFill/>
          </a:ln>
        </p:spPr>
        <p:txBody>
          <a:bodyPr anchorCtr="0" anchor="b" bIns="45700" lIns="45700" spcFirstLastPara="1" rIns="45700" wrap="square" tIns="45700">
            <a:normAutofit/>
          </a:bodyPr>
          <a:lstStyle/>
          <a:p>
            <a:pPr indent="0" lvl="0" marL="0" rtl="0" algn="r">
              <a:lnSpc>
                <a:spcPct val="100000"/>
              </a:lnSpc>
              <a:spcBef>
                <a:spcPts val="0"/>
              </a:spcBef>
              <a:spcAft>
                <a:spcPts val="0"/>
              </a:spcAft>
              <a:buSzPts val="2000"/>
              <a:buNone/>
            </a:pPr>
            <a:r>
              <a:t/>
            </a:r>
            <a:endParaRPr sz="2000"/>
          </a:p>
        </p:txBody>
      </p:sp>
      <p:sp>
        <p:nvSpPr>
          <p:cNvPr id="77" name="Google Shape;77;p3"/>
          <p:cNvSpPr/>
          <p:nvPr/>
        </p:nvSpPr>
        <p:spPr>
          <a:xfrm>
            <a:off x="179656" y="4103184"/>
            <a:ext cx="7615081" cy="1610345"/>
          </a:xfrm>
          <a:prstGeom prst="rect">
            <a:avLst/>
          </a:prstGeom>
          <a:noFill/>
          <a:ln>
            <a:noFill/>
          </a:ln>
        </p:spPr>
        <p:txBody>
          <a:bodyPr anchorCtr="0" anchor="t" bIns="45700" lIns="45700" spcFirstLastPara="1" rIns="45700" wrap="square" tIns="45700">
            <a:spAutoFit/>
          </a:bodyPr>
          <a:lstStyle/>
          <a:p>
            <a:pPr indent="457200" lvl="0" marL="0" marR="0" rtl="0" algn="ctr">
              <a:lnSpc>
                <a:spcPct val="104999"/>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According to WHO fact sheets lifestyle diseases like cardiovascular diseases, diabetes, obesity, cancer, osteoporosis, respiratory diseases and Gastrointestinal diseases account for 59 percent of the 56.5 million deaths annually and 45.9 percent of the global burden of disease.</a:t>
            </a:r>
            <a:endParaRPr/>
          </a:p>
        </p:txBody>
      </p:sp>
      <p:pic>
        <p:nvPicPr>
          <p:cNvPr id="78" name="Google Shape;78;p3"/>
          <p:cNvPicPr preferRelativeResize="0"/>
          <p:nvPr/>
        </p:nvPicPr>
        <p:blipFill rotWithShape="1">
          <a:blip r:embed="rId3">
            <a:alphaModFix/>
          </a:blip>
          <a:srcRect b="0" l="0" r="0" t="0"/>
          <a:stretch/>
        </p:blipFill>
        <p:spPr>
          <a:xfrm>
            <a:off x="1365380" y="110171"/>
            <a:ext cx="5783937" cy="385595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4"/>
          <p:cNvSpPr/>
          <p:nvPr/>
        </p:nvSpPr>
        <p:spPr>
          <a:xfrm>
            <a:off x="1195056" y="3692092"/>
            <a:ext cx="5510905" cy="1671694"/>
          </a:xfrm>
          <a:prstGeom prst="rect">
            <a:avLst/>
          </a:prstGeom>
          <a:noFill/>
          <a:ln>
            <a:noFill/>
          </a:ln>
        </p:spPr>
        <p:txBody>
          <a:bodyPr anchorCtr="0" anchor="t" bIns="45700" lIns="45700" spcFirstLastPara="1" rIns="45700" wrap="square" tIns="45700">
            <a:spAutoFit/>
          </a:bodyPr>
          <a:lstStyle/>
          <a:p>
            <a:pPr indent="0" lvl="0" marL="0" marR="0" rtl="0" algn="just">
              <a:lnSpc>
                <a:spcPct val="15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Healthy body depends on healthy mind .Balanced equilibrium in mind and body is important. Psychosomatic disorders /diseases involve both mind and body. There is a mental aspect to every physical disease and there can be a physical aspect in a mental illness.</a:t>
            </a:r>
            <a:endParaRPr/>
          </a:p>
        </p:txBody>
      </p:sp>
      <p:pic>
        <p:nvPicPr>
          <p:cNvPr id="84" name="Google Shape;84;p4"/>
          <p:cNvPicPr preferRelativeResize="0"/>
          <p:nvPr/>
        </p:nvPicPr>
        <p:blipFill rotWithShape="1">
          <a:blip r:embed="rId3">
            <a:alphaModFix/>
          </a:blip>
          <a:srcRect b="0" l="0" r="0" t="0"/>
          <a:stretch/>
        </p:blipFill>
        <p:spPr>
          <a:xfrm>
            <a:off x="1798160" y="461741"/>
            <a:ext cx="4304696" cy="268285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grpSp>
        <p:nvGrpSpPr>
          <p:cNvPr id="89" name="Google Shape;89;p5"/>
          <p:cNvGrpSpPr/>
          <p:nvPr/>
        </p:nvGrpSpPr>
        <p:grpSpPr>
          <a:xfrm>
            <a:off x="1259632" y="404661"/>
            <a:ext cx="7704863" cy="2664309"/>
            <a:chOff x="0" y="-1"/>
            <a:chExt cx="7704862" cy="2664307"/>
          </a:xfrm>
        </p:grpSpPr>
        <p:sp>
          <p:nvSpPr>
            <p:cNvPr id="90" name="Google Shape;90;p5"/>
            <p:cNvSpPr/>
            <p:nvPr/>
          </p:nvSpPr>
          <p:spPr>
            <a:xfrm>
              <a:off x="0" y="-1"/>
              <a:ext cx="7704862" cy="2664307"/>
            </a:xfrm>
            <a:prstGeom prst="roundRect">
              <a:avLst>
                <a:gd fmla="val 7500" name="adj"/>
              </a:avLst>
            </a:prstGeom>
            <a:solidFill>
              <a:schemeClr val="accent1"/>
            </a:solidFill>
            <a:ln cap="flat" cmpd="sng" w="38100">
              <a:solidFill>
                <a:srgbClr val="FFFFF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4400"/>
                <a:buFont typeface="Calibri"/>
                <a:buNone/>
              </a:pPr>
              <a:r>
                <a:t/>
              </a:r>
              <a:endParaRPr b="0" i="0" sz="4400" u="none" cap="none" strike="noStrike">
                <a:solidFill>
                  <a:srgbClr val="FFFFFF"/>
                </a:solidFill>
                <a:latin typeface="Calibri"/>
                <a:ea typeface="Calibri"/>
                <a:cs typeface="Calibri"/>
                <a:sym typeface="Calibri"/>
              </a:endParaRPr>
            </a:p>
          </p:txBody>
        </p:sp>
        <p:sp>
          <p:nvSpPr>
            <p:cNvPr id="91" name="Google Shape;91;p5"/>
            <p:cNvSpPr/>
            <p:nvPr/>
          </p:nvSpPr>
          <p:spPr>
            <a:xfrm>
              <a:off x="58464" y="314878"/>
              <a:ext cx="7587930" cy="2034537"/>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4400"/>
                <a:buFont typeface="Calibri"/>
                <a:buNone/>
              </a:pPr>
              <a:r>
                <a:rPr b="0" i="0" lang="en-US" sz="4400" u="none" cap="none" strike="noStrike">
                  <a:solidFill>
                    <a:srgbClr val="FFFFFF"/>
                  </a:solidFill>
                  <a:latin typeface="Calibri"/>
                  <a:ea typeface="Calibri"/>
                  <a:cs typeface="Calibri"/>
                  <a:sym typeface="Calibri"/>
                </a:rPr>
                <a:t>A case study of crohns disease and itspost operative rehabilatation</a:t>
              </a:r>
              <a:endParaRPr/>
            </a:p>
          </p:txBody>
        </p:sp>
      </p:grpSp>
      <p:grpSp>
        <p:nvGrpSpPr>
          <p:cNvPr id="92" name="Google Shape;92;p5"/>
          <p:cNvGrpSpPr/>
          <p:nvPr/>
        </p:nvGrpSpPr>
        <p:grpSpPr>
          <a:xfrm>
            <a:off x="2915812" y="3068949"/>
            <a:ext cx="3312386" cy="3312390"/>
            <a:chOff x="-2" y="-4"/>
            <a:chExt cx="3312384" cy="3312388"/>
          </a:xfrm>
        </p:grpSpPr>
        <p:grpSp>
          <p:nvGrpSpPr>
            <p:cNvPr id="93" name="Google Shape;93;p5"/>
            <p:cNvGrpSpPr/>
            <p:nvPr/>
          </p:nvGrpSpPr>
          <p:grpSpPr>
            <a:xfrm>
              <a:off x="-2" y="-4"/>
              <a:ext cx="1577330" cy="1577335"/>
              <a:chOff x="0" y="-1"/>
              <a:chExt cx="1577329" cy="1577333"/>
            </a:xfrm>
          </p:grpSpPr>
          <p:sp>
            <p:nvSpPr>
              <p:cNvPr id="94" name="Google Shape;94;p5"/>
              <p:cNvSpPr/>
              <p:nvPr/>
            </p:nvSpPr>
            <p:spPr>
              <a:xfrm>
                <a:off x="0" y="-1"/>
                <a:ext cx="1577329" cy="1577333"/>
              </a:xfrm>
              <a:prstGeom prst="roundRect">
                <a:avLst>
                  <a:gd fmla="val 10000" name="adj"/>
                </a:avLst>
              </a:prstGeom>
              <a:solidFill>
                <a:schemeClr val="accent1"/>
              </a:solidFill>
              <a:ln cap="flat" cmpd="sng" w="38100">
                <a:solidFill>
                  <a:srgbClr val="FFFFF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400"/>
                  <a:buFont typeface="Calibri"/>
                  <a:buNone/>
                </a:pPr>
                <a:r>
                  <a:t/>
                </a:r>
                <a:endParaRPr b="0" i="0" sz="2400" u="none" cap="none" strike="noStrike">
                  <a:solidFill>
                    <a:srgbClr val="FFFFFF"/>
                  </a:solidFill>
                  <a:latin typeface="Calibri"/>
                  <a:ea typeface="Calibri"/>
                  <a:cs typeface="Calibri"/>
                  <a:sym typeface="Calibri"/>
                </a:endParaRPr>
              </a:p>
            </p:txBody>
          </p:sp>
          <p:sp>
            <p:nvSpPr>
              <p:cNvPr id="95" name="Google Shape;95;p5"/>
              <p:cNvSpPr/>
              <p:nvPr/>
            </p:nvSpPr>
            <p:spPr>
              <a:xfrm>
                <a:off x="46224" y="209543"/>
                <a:ext cx="1484879" cy="1158237"/>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NAME—Andrea sekolovic</a:t>
                </a:r>
                <a:endParaRPr/>
              </a:p>
            </p:txBody>
          </p:sp>
        </p:grpSp>
        <p:grpSp>
          <p:nvGrpSpPr>
            <p:cNvPr id="96" name="Google Shape;96;p5"/>
            <p:cNvGrpSpPr/>
            <p:nvPr/>
          </p:nvGrpSpPr>
          <p:grpSpPr>
            <a:xfrm>
              <a:off x="1735052" y="-4"/>
              <a:ext cx="1577330" cy="1577335"/>
              <a:chOff x="-1" y="-1"/>
              <a:chExt cx="1577329" cy="1577333"/>
            </a:xfrm>
          </p:grpSpPr>
          <p:sp>
            <p:nvSpPr>
              <p:cNvPr id="97" name="Google Shape;97;p5"/>
              <p:cNvSpPr/>
              <p:nvPr/>
            </p:nvSpPr>
            <p:spPr>
              <a:xfrm>
                <a:off x="-1" y="-1"/>
                <a:ext cx="1577329" cy="1577333"/>
              </a:xfrm>
              <a:prstGeom prst="roundRect">
                <a:avLst>
                  <a:gd fmla="val 10000" name="adj"/>
                </a:avLst>
              </a:prstGeom>
              <a:solidFill>
                <a:schemeClr val="accent1"/>
              </a:solidFill>
              <a:ln cap="flat" cmpd="sng" w="38100">
                <a:solidFill>
                  <a:srgbClr val="FFFFF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400"/>
                  <a:buFont typeface="Calibri"/>
                  <a:buNone/>
                </a:pPr>
                <a:r>
                  <a:t/>
                </a:r>
                <a:endParaRPr b="0" i="0" sz="2400" u="none" cap="none" strike="noStrike">
                  <a:solidFill>
                    <a:srgbClr val="FFFFFF"/>
                  </a:solidFill>
                  <a:latin typeface="Calibri"/>
                  <a:ea typeface="Calibri"/>
                  <a:cs typeface="Calibri"/>
                  <a:sym typeface="Calibri"/>
                </a:endParaRPr>
              </a:p>
            </p:txBody>
          </p:sp>
          <p:sp>
            <p:nvSpPr>
              <p:cNvPr id="98" name="Google Shape;98;p5"/>
              <p:cNvSpPr/>
              <p:nvPr/>
            </p:nvSpPr>
            <p:spPr>
              <a:xfrm>
                <a:off x="46223" y="387343"/>
                <a:ext cx="1484880" cy="802637"/>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Age-40years</a:t>
                </a:r>
                <a:endParaRPr/>
              </a:p>
            </p:txBody>
          </p:sp>
        </p:grpSp>
        <p:grpSp>
          <p:nvGrpSpPr>
            <p:cNvPr id="99" name="Google Shape;99;p5"/>
            <p:cNvGrpSpPr/>
            <p:nvPr/>
          </p:nvGrpSpPr>
          <p:grpSpPr>
            <a:xfrm>
              <a:off x="1735052" y="1735050"/>
              <a:ext cx="1577330" cy="1577334"/>
              <a:chOff x="-1" y="-2"/>
              <a:chExt cx="1577329" cy="1577332"/>
            </a:xfrm>
          </p:grpSpPr>
          <p:sp>
            <p:nvSpPr>
              <p:cNvPr id="100" name="Google Shape;100;p5"/>
              <p:cNvSpPr/>
              <p:nvPr/>
            </p:nvSpPr>
            <p:spPr>
              <a:xfrm>
                <a:off x="-1" y="-2"/>
                <a:ext cx="1577329" cy="1577332"/>
              </a:xfrm>
              <a:prstGeom prst="roundRect">
                <a:avLst>
                  <a:gd fmla="val 10000" name="adj"/>
                </a:avLst>
              </a:prstGeom>
              <a:solidFill>
                <a:schemeClr val="accent1"/>
              </a:solidFill>
              <a:ln cap="flat" cmpd="sng" w="38100">
                <a:solidFill>
                  <a:srgbClr val="FFFFF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400"/>
                  <a:buFont typeface="Calibri"/>
                  <a:buNone/>
                </a:pPr>
                <a:r>
                  <a:t/>
                </a:r>
                <a:endParaRPr b="0" i="0" sz="2400" u="none" cap="none" strike="noStrike">
                  <a:solidFill>
                    <a:srgbClr val="FFFFFF"/>
                  </a:solidFill>
                  <a:latin typeface="Calibri"/>
                  <a:ea typeface="Calibri"/>
                  <a:cs typeface="Calibri"/>
                  <a:sym typeface="Calibri"/>
                </a:endParaRPr>
              </a:p>
            </p:txBody>
          </p:sp>
          <p:sp>
            <p:nvSpPr>
              <p:cNvPr id="101" name="Google Shape;101;p5"/>
              <p:cNvSpPr/>
              <p:nvPr/>
            </p:nvSpPr>
            <p:spPr>
              <a:xfrm>
                <a:off x="46223" y="387343"/>
                <a:ext cx="1484880" cy="802637"/>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City-zagreb</a:t>
                </a:r>
                <a:endParaRPr/>
              </a:p>
            </p:txBody>
          </p:sp>
        </p:grpSp>
        <p:grpSp>
          <p:nvGrpSpPr>
            <p:cNvPr id="102" name="Google Shape;102;p5"/>
            <p:cNvGrpSpPr/>
            <p:nvPr/>
          </p:nvGrpSpPr>
          <p:grpSpPr>
            <a:xfrm>
              <a:off x="-2" y="1735050"/>
              <a:ext cx="1577330" cy="1577334"/>
              <a:chOff x="0" y="-2"/>
              <a:chExt cx="1577329" cy="1577332"/>
            </a:xfrm>
          </p:grpSpPr>
          <p:sp>
            <p:nvSpPr>
              <p:cNvPr id="103" name="Google Shape;103;p5"/>
              <p:cNvSpPr/>
              <p:nvPr/>
            </p:nvSpPr>
            <p:spPr>
              <a:xfrm>
                <a:off x="0" y="-2"/>
                <a:ext cx="1577329" cy="1577332"/>
              </a:xfrm>
              <a:prstGeom prst="roundRect">
                <a:avLst>
                  <a:gd fmla="val 10000" name="adj"/>
                </a:avLst>
              </a:prstGeom>
              <a:solidFill>
                <a:schemeClr val="accent1"/>
              </a:solidFill>
              <a:ln cap="flat" cmpd="sng" w="38100">
                <a:solidFill>
                  <a:srgbClr val="FFFFF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400"/>
                  <a:buFont typeface="Calibri"/>
                  <a:buNone/>
                </a:pPr>
                <a:r>
                  <a:t/>
                </a:r>
                <a:endParaRPr b="0" i="0" sz="2400" u="none" cap="none" strike="noStrike">
                  <a:solidFill>
                    <a:srgbClr val="FFFFFF"/>
                  </a:solidFill>
                  <a:latin typeface="Calibri"/>
                  <a:ea typeface="Calibri"/>
                  <a:cs typeface="Calibri"/>
                  <a:sym typeface="Calibri"/>
                </a:endParaRPr>
              </a:p>
            </p:txBody>
          </p:sp>
          <p:sp>
            <p:nvSpPr>
              <p:cNvPr id="104" name="Google Shape;104;p5"/>
              <p:cNvSpPr/>
              <p:nvPr/>
            </p:nvSpPr>
            <p:spPr>
              <a:xfrm>
                <a:off x="46224" y="387343"/>
                <a:ext cx="1484879" cy="802637"/>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Country-Croatia</a:t>
                </a:r>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6"/>
          <p:cNvSpPr txBox="1"/>
          <p:nvPr>
            <p:ph idx="4294967295" type="ctrTitle"/>
          </p:nvPr>
        </p:nvSpPr>
        <p:spPr>
          <a:xfrm>
            <a:off x="3366868" y="533400"/>
            <a:ext cx="5105405" cy="951384"/>
          </a:xfrm>
          <a:prstGeom prst="rect">
            <a:avLst/>
          </a:prstGeom>
          <a:noFill/>
          <a:ln>
            <a:noFill/>
          </a:ln>
        </p:spPr>
        <p:txBody>
          <a:bodyPr anchorCtr="0" anchor="b" bIns="0" lIns="0" spcFirstLastPara="1" rIns="0" wrap="square" tIns="0">
            <a:normAutofit/>
          </a:bodyPr>
          <a:lstStyle/>
          <a:p>
            <a:pPr indent="0" lvl="0" marL="0" marR="0" rtl="0" algn="r">
              <a:lnSpc>
                <a:spcPct val="100000"/>
              </a:lnSpc>
              <a:spcBef>
                <a:spcPts val="0"/>
              </a:spcBef>
              <a:spcAft>
                <a:spcPts val="0"/>
              </a:spcAft>
              <a:buClr>
                <a:srgbClr val="ECF0EC"/>
              </a:buClr>
              <a:buSzPts val="2900"/>
              <a:buFont typeface="Calibri"/>
              <a:buNone/>
            </a:pPr>
            <a:r>
              <a:rPr b="1" i="0" lang="en-US" sz="2900" u="none" cap="none" strike="noStrike">
                <a:solidFill>
                  <a:srgbClr val="ECF0EC"/>
                </a:solidFill>
                <a:latin typeface="Calibri"/>
                <a:ea typeface="Calibri"/>
                <a:cs typeface="Calibri"/>
                <a:sym typeface="Calibri"/>
              </a:rPr>
              <a:t>ANDREA SEKULOVIC HISTORY</a:t>
            </a:r>
            <a:br>
              <a:rPr b="1" i="0" lang="en-US" sz="2900" u="none" cap="none" strike="noStrike">
                <a:solidFill>
                  <a:srgbClr val="ECF0EC"/>
                </a:solidFill>
                <a:latin typeface="Calibri"/>
                <a:ea typeface="Calibri"/>
                <a:cs typeface="Calibri"/>
                <a:sym typeface="Calibri"/>
              </a:rPr>
            </a:br>
            <a:r>
              <a:rPr b="1" i="0" lang="en-US" sz="1100" u="none" cap="none" strike="noStrike">
                <a:solidFill>
                  <a:srgbClr val="ECF0EC"/>
                </a:solidFill>
                <a:latin typeface="Calibri"/>
                <a:ea typeface="Calibri"/>
                <a:cs typeface="Calibri"/>
                <a:sym typeface="Calibri"/>
              </a:rPr>
              <a:t> </a:t>
            </a:r>
            <a:br>
              <a:rPr b="1" i="0" lang="en-US" sz="1100" u="none" cap="none" strike="noStrike">
                <a:solidFill>
                  <a:srgbClr val="ECF0EC"/>
                </a:solidFill>
                <a:latin typeface="Calibri"/>
                <a:ea typeface="Calibri"/>
                <a:cs typeface="Calibri"/>
                <a:sym typeface="Calibri"/>
              </a:rPr>
            </a:br>
            <a:endParaRPr/>
          </a:p>
        </p:txBody>
      </p:sp>
      <p:sp>
        <p:nvSpPr>
          <p:cNvPr id="110" name="Google Shape;110;p6"/>
          <p:cNvSpPr txBox="1"/>
          <p:nvPr>
            <p:ph idx="4294967295" type="subTitle"/>
          </p:nvPr>
        </p:nvSpPr>
        <p:spPr>
          <a:xfrm>
            <a:off x="2771796" y="1268756"/>
            <a:ext cx="6120689" cy="5589247"/>
          </a:xfrm>
          <a:prstGeom prst="rect">
            <a:avLst/>
          </a:prstGeom>
          <a:noFill/>
          <a:ln>
            <a:noFill/>
          </a:ln>
        </p:spPr>
        <p:txBody>
          <a:bodyPr anchorCtr="0" anchor="t" bIns="0" lIns="0" spcFirstLastPara="1" rIns="0" wrap="square" tIns="0">
            <a:normAutofit/>
          </a:bodyPr>
          <a:lstStyle/>
          <a:p>
            <a:pPr indent="-129794" lvl="0" marL="0" marR="0" rtl="0" algn="l">
              <a:lnSpc>
                <a:spcPct val="90000"/>
              </a:lnSpc>
              <a:spcBef>
                <a:spcPts val="0"/>
              </a:spcBef>
              <a:spcAft>
                <a:spcPts val="0"/>
              </a:spcAft>
              <a:buClr>
                <a:srgbClr val="FFFFFF"/>
              </a:buClr>
              <a:buSzPts val="2044"/>
              <a:buFont typeface="Noto Sans Symbols"/>
              <a:buChar char="●"/>
            </a:pPr>
            <a:r>
              <a:rPr b="0" i="0" lang="en-US" sz="2800" u="none" cap="none" strike="noStrike">
                <a:solidFill>
                  <a:srgbClr val="FFFFFF"/>
                </a:solidFill>
                <a:latin typeface="Calibri"/>
                <a:ea typeface="Calibri"/>
                <a:cs typeface="Calibri"/>
                <a:sym typeface="Calibri"/>
              </a:rPr>
              <a:t>1991-1995—</a:t>
            </a:r>
            <a:r>
              <a:rPr b="0" i="0" lang="en-US" sz="2400" u="none" cap="none" strike="noStrike">
                <a:solidFill>
                  <a:srgbClr val="FFFFFF"/>
                </a:solidFill>
                <a:latin typeface="Calibri"/>
                <a:ea typeface="Calibri"/>
                <a:cs typeface="Calibri"/>
                <a:sym typeface="Calibri"/>
              </a:rPr>
              <a:t>Andrea  at the age of 17 was noticed and detected crohns  disease and got hospitalized many time with pain abdomen and loose stools and had steroids lead to liver enlargement</a:t>
            </a:r>
            <a:endParaRPr b="0" i="0" sz="2400" u="none" cap="none" strike="noStrike">
              <a:solidFill>
                <a:srgbClr val="FFFFFF"/>
              </a:solidFill>
              <a:latin typeface="Calibri"/>
              <a:ea typeface="Calibri"/>
              <a:cs typeface="Calibri"/>
              <a:sym typeface="Calibri"/>
            </a:endParaRPr>
          </a:p>
          <a:p>
            <a:pPr indent="-111252" lvl="0" marL="0" marR="0" rtl="0" algn="l">
              <a:lnSpc>
                <a:spcPct val="90000"/>
              </a:lnSpc>
              <a:spcBef>
                <a:spcPts val="600"/>
              </a:spcBef>
              <a:spcAft>
                <a:spcPts val="0"/>
              </a:spcAft>
              <a:buClr>
                <a:srgbClr val="FFFFFF"/>
              </a:buClr>
              <a:buSzPts val="1752"/>
              <a:buFont typeface="Noto Sans Symbols"/>
              <a:buChar char="●"/>
            </a:pPr>
            <a:br>
              <a:rPr b="0" i="0" lang="en-US" sz="2400" u="none" cap="none" strike="noStrike">
                <a:solidFill>
                  <a:srgbClr val="FFFFFF"/>
                </a:solidFill>
                <a:latin typeface="Calibri"/>
                <a:ea typeface="Calibri"/>
                <a:cs typeface="Calibri"/>
                <a:sym typeface="Calibri"/>
              </a:rPr>
            </a:br>
            <a:r>
              <a:rPr b="0" i="0" lang="en-US" sz="2800" u="none" cap="none" strike="noStrike">
                <a:solidFill>
                  <a:srgbClr val="FFFFFF"/>
                </a:solidFill>
                <a:latin typeface="Calibri"/>
                <a:ea typeface="Calibri"/>
                <a:cs typeface="Calibri"/>
                <a:sym typeface="Calibri"/>
              </a:rPr>
              <a:t>2002-after repeated episodes of diarrhoea,frequent temperatures-was advised-temporary colostomy</a:t>
            </a:r>
            <a:endParaRPr/>
          </a:p>
          <a:p>
            <a:pPr indent="-111252" lvl="0" marL="0" marR="0" rtl="0" algn="l">
              <a:lnSpc>
                <a:spcPct val="90000"/>
              </a:lnSpc>
              <a:spcBef>
                <a:spcPts val="600"/>
              </a:spcBef>
              <a:spcAft>
                <a:spcPts val="0"/>
              </a:spcAft>
              <a:buClr>
                <a:srgbClr val="FFFFFF"/>
              </a:buClr>
              <a:buSzPts val="1752"/>
              <a:buFont typeface="Noto Sans Symbols"/>
              <a:buChar char="●"/>
            </a:pPr>
            <a:br>
              <a:rPr b="0" i="0" lang="en-US" sz="2400" u="none" cap="none" strike="noStrike">
                <a:solidFill>
                  <a:srgbClr val="FFFFFF"/>
                </a:solidFill>
                <a:latin typeface="Calibri"/>
                <a:ea typeface="Calibri"/>
                <a:cs typeface="Calibri"/>
                <a:sym typeface="Calibri"/>
              </a:rPr>
            </a:br>
            <a:r>
              <a:rPr b="0" i="0" lang="en-US" sz="2800" u="none" cap="none" strike="noStrike">
                <a:solidFill>
                  <a:srgbClr val="FFFFFF"/>
                </a:solidFill>
                <a:latin typeface="Calibri"/>
                <a:ea typeface="Calibri"/>
                <a:cs typeface="Calibri"/>
                <a:sym typeface="Calibri"/>
              </a:rPr>
              <a:t>2009-she was on ayurveda</a:t>
            </a:r>
            <a:r>
              <a:rPr b="0" i="0" lang="en-US" sz="2400" u="none" cap="none" strike="noStrike">
                <a:solidFill>
                  <a:srgbClr val="FFFFFF"/>
                </a:solidFill>
                <a:latin typeface="Calibri"/>
                <a:ea typeface="Calibri"/>
                <a:cs typeface="Calibri"/>
                <a:sym typeface="Calibri"/>
              </a:rPr>
              <a:t> treatment started improvements in 2 months</a:t>
            </a:r>
            <a:endParaRPr/>
          </a:p>
          <a:p>
            <a:pPr indent="-111252" lvl="0" marL="0" marR="0" rtl="0" algn="l">
              <a:lnSpc>
                <a:spcPct val="90000"/>
              </a:lnSpc>
              <a:spcBef>
                <a:spcPts val="600"/>
              </a:spcBef>
              <a:spcAft>
                <a:spcPts val="0"/>
              </a:spcAft>
              <a:buClr>
                <a:srgbClr val="FFFFFF"/>
              </a:buClr>
              <a:buSzPts val="1752"/>
              <a:buFont typeface="Noto Sans Symbols"/>
              <a:buChar char="●"/>
            </a:pPr>
            <a:r>
              <a:rPr b="0" i="0" lang="en-US" sz="2400" u="none" cap="none" strike="noStrike">
                <a:solidFill>
                  <a:srgbClr val="FFFFFF"/>
                </a:solidFill>
                <a:latin typeface="Calibri"/>
                <a:ea typeface="Calibri"/>
                <a:cs typeface="Calibri"/>
                <a:sym typeface="Calibri"/>
              </a:rPr>
              <a:t>2014-2015-was treated also for migraine,joint pains,her  crohns is under control with no relapse</a:t>
            </a:r>
            <a:endParaRPr/>
          </a:p>
        </p:txBody>
      </p:sp>
      <p:pic>
        <p:nvPicPr>
          <p:cNvPr descr="C:\Users\Nataly\Desktop\U.S CONFERENCE 2015\gast_01.jpg" id="111" name="Google Shape;111;p6"/>
          <p:cNvPicPr preferRelativeResize="0"/>
          <p:nvPr/>
        </p:nvPicPr>
        <p:blipFill rotWithShape="1">
          <a:blip r:embed="rId3">
            <a:alphaModFix/>
          </a:blip>
          <a:srcRect b="0" l="0" r="0" t="0"/>
          <a:stretch/>
        </p:blipFill>
        <p:spPr>
          <a:xfrm>
            <a:off x="251518" y="0"/>
            <a:ext cx="1651002" cy="1651000"/>
          </a:xfrm>
          <a:prstGeom prst="rect">
            <a:avLst/>
          </a:prstGeom>
          <a:noFill/>
          <a:ln>
            <a:noFill/>
          </a:ln>
        </p:spPr>
      </p:pic>
    </p:spTree>
  </p:cSld>
  <p:clrMapOvr>
    <a:masterClrMapping/>
  </p:clrMapOvr>
  <p:transition spd="med" p14:dur="1000">
    <p:wipe dir="d"/>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7"/>
          <p:cNvSpPr txBox="1"/>
          <p:nvPr>
            <p:ph idx="1" type="body"/>
          </p:nvPr>
        </p:nvSpPr>
        <p:spPr>
          <a:xfrm>
            <a:off x="457197" y="1124741"/>
            <a:ext cx="3520446" cy="5040565"/>
          </a:xfrm>
          <a:prstGeom prst="rect">
            <a:avLst/>
          </a:prstGeom>
          <a:noFill/>
          <a:ln>
            <a:noFill/>
          </a:ln>
        </p:spPr>
        <p:txBody>
          <a:bodyPr anchorCtr="0" anchor="t" bIns="45700" lIns="45700" spcFirstLastPara="1" rIns="45700" wrap="square" tIns="45700">
            <a:normAutofit/>
          </a:bodyPr>
          <a:lstStyle/>
          <a:p>
            <a:pPr indent="-274320" lvl="0" marL="274320" rtl="0" algn="l">
              <a:lnSpc>
                <a:spcPct val="100000"/>
              </a:lnSpc>
              <a:spcBef>
                <a:spcPts val="0"/>
              </a:spcBef>
              <a:spcAft>
                <a:spcPts val="0"/>
              </a:spcAft>
              <a:buSzPts val="657"/>
              <a:buChar char="●"/>
            </a:pPr>
            <a:r>
              <a:rPr b="1" lang="en-US" sz="900"/>
              <a:t>.</a:t>
            </a:r>
            <a:r>
              <a:rPr b="0" lang="en-US"/>
              <a:t> My name is Andreja.  I live in Croatia. I am 41. My problems with </a:t>
            </a:r>
            <a:r>
              <a:rPr b="0" lang="en-US" sz="1000"/>
              <a:t>my disease began  in 1991, then I was 17 and I knew nothing about Crohn's, and  the doctors were not sure about my disease. I was diagnosed with Crohn's colitis. From 1991 to 1995 I was in hospital every now and then, which means 2 months in hospital, 1 month at home taking the therapy . corticosteroids which didn’t help me, salofalk and imuran which destroyed my blood count and my liver was enlarged.</a:t>
            </a:r>
            <a:endParaRPr sz="1000"/>
          </a:p>
          <a:p>
            <a:pPr indent="-274320" lvl="0" marL="274320" rtl="0" algn="l">
              <a:lnSpc>
                <a:spcPct val="100000"/>
              </a:lnSpc>
              <a:spcBef>
                <a:spcPts val="600"/>
              </a:spcBef>
              <a:spcAft>
                <a:spcPts val="0"/>
              </a:spcAft>
              <a:buSzPts val="730"/>
              <a:buChar char="●"/>
            </a:pPr>
            <a:br>
              <a:rPr b="1" lang="en-US" sz="1000"/>
            </a:br>
            <a:r>
              <a:rPr b="0" lang="en-US"/>
              <a:t>My menstrual cycle was disturbed. My disease started with high temperature, frequent diarrheas, blood and pus in the stool, loss of weight from 76 kg to 39 kg. And that continued for years. I didn’t feel better, just worse and worse. Then I developed  painful fistulas so I was not able to sit, eat or go out because I was not able to control my stool all the time. My sphincter was damaged. </a:t>
            </a:r>
            <a:endParaRPr/>
          </a:p>
          <a:p>
            <a:pPr indent="-274320" lvl="0" marL="274320" rtl="0" algn="l">
              <a:lnSpc>
                <a:spcPct val="100000"/>
              </a:lnSpc>
              <a:spcBef>
                <a:spcPts val="600"/>
              </a:spcBef>
              <a:spcAft>
                <a:spcPts val="0"/>
              </a:spcAft>
              <a:buSzPts val="730"/>
              <a:buChar char="●"/>
            </a:pPr>
            <a:r>
              <a:rPr lang="en-US" sz="1000"/>
              <a:t> </a:t>
            </a:r>
            <a:endParaRPr/>
          </a:p>
          <a:p>
            <a:pPr indent="-274320" lvl="0" marL="274320" rtl="0" algn="l">
              <a:lnSpc>
                <a:spcPct val="100000"/>
              </a:lnSpc>
              <a:spcBef>
                <a:spcPts val="600"/>
              </a:spcBef>
              <a:spcAft>
                <a:spcPts val="0"/>
              </a:spcAft>
              <a:buSzPts val="730"/>
              <a:buChar char="●"/>
            </a:pPr>
            <a:r>
              <a:rPr lang="en-US" sz="1000"/>
              <a:t>In 2002 the doctors decided to do the temporary colostomy. But my condition got worse. The colon was completely destroyed. In 2003 I had an operation again.</a:t>
            </a:r>
            <a:endParaRPr/>
          </a:p>
          <a:p>
            <a:pPr indent="-274320" lvl="0" marL="274320" rtl="0" algn="l">
              <a:lnSpc>
                <a:spcPct val="100000"/>
              </a:lnSpc>
              <a:spcBef>
                <a:spcPts val="600"/>
              </a:spcBef>
              <a:spcAft>
                <a:spcPts val="0"/>
              </a:spcAft>
              <a:buSzPts val="730"/>
              <a:buChar char="●"/>
            </a:pPr>
            <a:r>
              <a:rPr lang="en-US" sz="1000"/>
              <a:t> </a:t>
            </a:r>
            <a:endParaRPr/>
          </a:p>
          <a:p>
            <a:pPr indent="-274320" lvl="0" marL="274320" rtl="0" algn="l">
              <a:lnSpc>
                <a:spcPct val="100000"/>
              </a:lnSpc>
              <a:spcBef>
                <a:spcPts val="600"/>
              </a:spcBef>
              <a:spcAft>
                <a:spcPts val="0"/>
              </a:spcAft>
              <a:buSzPts val="730"/>
              <a:buChar char="●"/>
            </a:pPr>
            <a:r>
              <a:rPr lang="en-US" sz="1000"/>
              <a:t>The total colostomy was don, the colon was taken out and ileostomy was inserted.  Fortunately, the small intestine was not damaged. Recovery lasted a long time.  I was in depression, I did not go out of the house, I had frequent arrhythmia, migraine, I put on 40 kg.</a:t>
            </a:r>
            <a:endParaRPr/>
          </a:p>
          <a:p>
            <a:pPr indent="-274320" lvl="0" marL="274320" rtl="0" algn="l">
              <a:lnSpc>
                <a:spcPct val="100000"/>
              </a:lnSpc>
              <a:spcBef>
                <a:spcPts val="600"/>
              </a:spcBef>
              <a:spcAft>
                <a:spcPts val="0"/>
              </a:spcAft>
              <a:buSzPts val="730"/>
              <a:buChar char="●"/>
            </a:pPr>
            <a:r>
              <a:rPr lang="en-US" sz="1000"/>
              <a:t> </a:t>
            </a:r>
            <a:endParaRPr/>
          </a:p>
        </p:txBody>
      </p:sp>
      <p:sp>
        <p:nvSpPr>
          <p:cNvPr id="117" name="Google Shape;117;p7"/>
          <p:cNvSpPr/>
          <p:nvPr/>
        </p:nvSpPr>
        <p:spPr>
          <a:xfrm>
            <a:off x="4178808" y="1052734"/>
            <a:ext cx="3520443" cy="4688836"/>
          </a:xfrm>
          <a:prstGeom prst="rect">
            <a:avLst/>
          </a:prstGeom>
          <a:noFill/>
          <a:ln>
            <a:noFill/>
          </a:ln>
        </p:spPr>
        <p:txBody>
          <a:bodyPr anchorCtr="0" anchor="t" bIns="45700" lIns="45700" spcFirstLastPara="1" rIns="45700" wrap="square" tIns="45700">
            <a:normAutofit/>
          </a:bodyPr>
          <a:lstStyle/>
          <a:p>
            <a:pPr indent="-274320" lvl="0" marL="274320" marR="0" rtl="0" algn="l">
              <a:lnSpc>
                <a:spcPct val="90000"/>
              </a:lnSpc>
              <a:spcBef>
                <a:spcPts val="0"/>
              </a:spcBef>
              <a:spcAft>
                <a:spcPts val="0"/>
              </a:spcAft>
              <a:buClr>
                <a:srgbClr val="000000"/>
              </a:buClr>
              <a:buSzPts val="730"/>
              <a:buFont typeface="Noto Sans Symbols"/>
              <a:buChar char="●"/>
            </a:pPr>
            <a:r>
              <a:rPr b="0" i="0" lang="en-US" sz="1000" u="none" cap="none" strike="noStrike">
                <a:solidFill>
                  <a:srgbClr val="000000"/>
                </a:solidFill>
                <a:latin typeface="Calibri"/>
                <a:ea typeface="Calibri"/>
                <a:cs typeface="Calibri"/>
                <a:sym typeface="Calibri"/>
              </a:rPr>
              <a:t>Then one day I heard that an Ayurvedic doctor, dr Suresh, was coming to Croatia. I called and made an appointment. That was in 2009.</a:t>
            </a:r>
            <a:endParaRPr/>
          </a:p>
          <a:p>
            <a:pPr indent="-274320" lvl="0" marL="274320" marR="0" rtl="0" algn="l">
              <a:lnSpc>
                <a:spcPct val="90000"/>
              </a:lnSpc>
              <a:spcBef>
                <a:spcPts val="600"/>
              </a:spcBef>
              <a:spcAft>
                <a:spcPts val="0"/>
              </a:spcAft>
              <a:buClr>
                <a:srgbClr val="000000"/>
              </a:buClr>
              <a:buSzPts val="730"/>
              <a:buFont typeface="Noto Sans Symbols"/>
              <a:buChar char="●"/>
            </a:pPr>
            <a:r>
              <a:rPr b="0" i="0" lang="en-US" sz="1000" u="none" cap="none" strike="noStrike">
                <a:solidFill>
                  <a:srgbClr val="000000"/>
                </a:solidFill>
                <a:latin typeface="Calibri"/>
                <a:ea typeface="Calibri"/>
                <a:cs typeface="Calibri"/>
                <a:sym typeface="Calibri"/>
              </a:rPr>
              <a:t> </a:t>
            </a:r>
            <a:endParaRPr/>
          </a:p>
          <a:p>
            <a:pPr indent="-274320" lvl="0" marL="274320" marR="0" rtl="0" algn="l">
              <a:lnSpc>
                <a:spcPct val="90000"/>
              </a:lnSpc>
              <a:spcBef>
                <a:spcPts val="600"/>
              </a:spcBef>
              <a:spcAft>
                <a:spcPts val="0"/>
              </a:spcAft>
              <a:buClr>
                <a:srgbClr val="000000"/>
              </a:buClr>
              <a:buSzPts val="730"/>
              <a:buFont typeface="Noto Sans Symbols"/>
              <a:buChar char="●"/>
            </a:pPr>
            <a:r>
              <a:rPr b="0" i="0" lang="en-US" sz="1000" u="none" cap="none" strike="noStrike">
                <a:solidFill>
                  <a:srgbClr val="000000"/>
                </a:solidFill>
                <a:latin typeface="Calibri"/>
                <a:ea typeface="Calibri"/>
                <a:cs typeface="Calibri"/>
                <a:sym typeface="Calibri"/>
              </a:rPr>
              <a:t>I came in a very bad condition, fat, bloated, with pains in my stomach, arthritis. Dr Suresh prescribed me the diet plan, which changed my life for the better, the herbal medicines to which I positively responded in 2 months, pranayama – kapalabhati and anuloma-viloma,  without which I can’t imagine even one single day.</a:t>
            </a:r>
            <a:endParaRPr/>
          </a:p>
          <a:p>
            <a:pPr indent="-274320" lvl="0" marL="274320" marR="0" rtl="0" algn="l">
              <a:lnSpc>
                <a:spcPct val="90000"/>
              </a:lnSpc>
              <a:spcBef>
                <a:spcPts val="600"/>
              </a:spcBef>
              <a:spcAft>
                <a:spcPts val="0"/>
              </a:spcAft>
              <a:buClr>
                <a:srgbClr val="000000"/>
              </a:buClr>
              <a:buSzPts val="730"/>
              <a:buFont typeface="Noto Sans Symbols"/>
              <a:buChar char="●"/>
            </a:pPr>
            <a:r>
              <a:rPr b="0" i="0" lang="en-US" sz="1000" u="none" cap="none" strike="noStrike">
                <a:solidFill>
                  <a:srgbClr val="000000"/>
                </a:solidFill>
                <a:latin typeface="Calibri"/>
                <a:ea typeface="Calibri"/>
                <a:cs typeface="Calibri"/>
                <a:sym typeface="Calibri"/>
              </a:rPr>
              <a:t> </a:t>
            </a:r>
            <a:endParaRPr/>
          </a:p>
          <a:p>
            <a:pPr indent="-274320" lvl="0" marL="274320" marR="0" rtl="0" algn="l">
              <a:lnSpc>
                <a:spcPct val="90000"/>
              </a:lnSpc>
              <a:spcBef>
                <a:spcPts val="600"/>
              </a:spcBef>
              <a:spcAft>
                <a:spcPts val="0"/>
              </a:spcAft>
              <a:buClr>
                <a:srgbClr val="000000"/>
              </a:buClr>
              <a:buSzPts val="730"/>
              <a:buFont typeface="Noto Sans Symbols"/>
              <a:buChar char="●"/>
            </a:pPr>
            <a:r>
              <a:rPr b="0" i="0" lang="en-US" sz="1000" u="none" cap="none" strike="noStrike">
                <a:solidFill>
                  <a:srgbClr val="000000"/>
                </a:solidFill>
                <a:latin typeface="Calibri"/>
                <a:ea typeface="Calibri"/>
                <a:cs typeface="Calibri"/>
                <a:sym typeface="Calibri"/>
              </a:rPr>
              <a:t>After  2 months I came for control and I was a new person. After 4 months I lost some weight, completely recovered. And I didn’t visit dr Suresh until 2011 because of financial reason. I neglected my health little bit so I looked for his help again. I visited him again last year and now I have no migrenas, joint pain, depression, no sign of my disease...I am a new person</a:t>
            </a:r>
            <a:endParaRPr/>
          </a:p>
          <a:p>
            <a:pPr indent="-274320" lvl="0" marL="274320" marR="0" rtl="0" algn="l">
              <a:lnSpc>
                <a:spcPct val="90000"/>
              </a:lnSpc>
              <a:spcBef>
                <a:spcPts val="600"/>
              </a:spcBef>
              <a:spcAft>
                <a:spcPts val="0"/>
              </a:spcAft>
              <a:buClr>
                <a:srgbClr val="000000"/>
              </a:buClr>
              <a:buSzPts val="730"/>
              <a:buFont typeface="Noto Sans Symbols"/>
              <a:buChar char="●"/>
            </a:pPr>
            <a:r>
              <a:rPr b="0" i="0" lang="en-US" sz="1000" u="none" cap="none" strike="noStrike">
                <a:solidFill>
                  <a:srgbClr val="000000"/>
                </a:solidFill>
                <a:latin typeface="Calibri"/>
                <a:ea typeface="Calibri"/>
                <a:cs typeface="Calibri"/>
                <a:sym typeface="Calibri"/>
              </a:rPr>
              <a:t> </a:t>
            </a:r>
            <a:endParaRPr/>
          </a:p>
          <a:p>
            <a:pPr indent="-274320" lvl="0" marL="274320" marR="0" rtl="0" algn="l">
              <a:lnSpc>
                <a:spcPct val="90000"/>
              </a:lnSpc>
              <a:spcBef>
                <a:spcPts val="600"/>
              </a:spcBef>
              <a:spcAft>
                <a:spcPts val="0"/>
              </a:spcAft>
              <a:buClr>
                <a:srgbClr val="000000"/>
              </a:buClr>
              <a:buSzPts val="730"/>
              <a:buFont typeface="Noto Sans Symbols"/>
              <a:buChar char="●"/>
            </a:pPr>
            <a:r>
              <a:rPr b="0" i="0" lang="en-US" sz="1000" u="none" cap="none" strike="noStrike">
                <a:solidFill>
                  <a:srgbClr val="000000"/>
                </a:solidFill>
                <a:latin typeface="Calibri"/>
                <a:ea typeface="Calibri"/>
                <a:cs typeface="Calibri"/>
                <a:sym typeface="Calibri"/>
              </a:rPr>
              <a:t>I enjoy my life, following, of course, the diet instructions and healthy life principles. Since 2009 I don’t take any medicines, nor imuran or corticosteroids. My iron has increased to 26, CRP decreased from 97 to 5.</a:t>
            </a:r>
            <a:endParaRPr/>
          </a:p>
          <a:p>
            <a:pPr indent="-274320" lvl="0" marL="274320" marR="0" rtl="0" algn="l">
              <a:lnSpc>
                <a:spcPct val="90000"/>
              </a:lnSpc>
              <a:spcBef>
                <a:spcPts val="600"/>
              </a:spcBef>
              <a:spcAft>
                <a:spcPts val="0"/>
              </a:spcAft>
              <a:buClr>
                <a:srgbClr val="000000"/>
              </a:buClr>
              <a:buSzPts val="730"/>
              <a:buFont typeface="Noto Sans Symbols"/>
              <a:buChar char="●"/>
            </a:pPr>
            <a:r>
              <a:rPr b="0" i="0" lang="en-US" sz="1000" u="none" cap="none" strike="noStrike">
                <a:solidFill>
                  <a:srgbClr val="000000"/>
                </a:solidFill>
                <a:latin typeface="Calibri"/>
                <a:ea typeface="Calibri"/>
                <a:cs typeface="Calibri"/>
                <a:sym typeface="Calibri"/>
              </a:rPr>
              <a:t> </a:t>
            </a:r>
            <a:endParaRPr/>
          </a:p>
          <a:p>
            <a:pPr indent="-274320" lvl="0" marL="274320" marR="0" rtl="0" algn="l">
              <a:lnSpc>
                <a:spcPct val="90000"/>
              </a:lnSpc>
              <a:spcBef>
                <a:spcPts val="600"/>
              </a:spcBef>
              <a:spcAft>
                <a:spcPts val="0"/>
              </a:spcAft>
              <a:buClr>
                <a:srgbClr val="000000"/>
              </a:buClr>
              <a:buSzPts val="730"/>
              <a:buFont typeface="Noto Sans Symbols"/>
              <a:buChar char="●"/>
            </a:pPr>
            <a:r>
              <a:rPr b="0" i="0" lang="en-US" sz="1000" u="none" cap="none" strike="noStrike">
                <a:solidFill>
                  <a:srgbClr val="000000"/>
                </a:solidFill>
                <a:latin typeface="Calibri"/>
                <a:ea typeface="Calibri"/>
                <a:cs typeface="Calibri"/>
                <a:sym typeface="Calibri"/>
              </a:rPr>
              <a:t>I cannot wait to visti dr Suresh so that he can see my improvement thanks to him, and me too. I feel fantastic. I lost my weight, from 97 to 74 kg. I am very happy and satisfied.</a:t>
            </a:r>
            <a:endParaRPr/>
          </a:p>
          <a:p>
            <a:pPr indent="-274320" lvl="0" marL="274320" marR="0" rtl="0" algn="l">
              <a:lnSpc>
                <a:spcPct val="90000"/>
              </a:lnSpc>
              <a:spcBef>
                <a:spcPts val="600"/>
              </a:spcBef>
              <a:spcAft>
                <a:spcPts val="0"/>
              </a:spcAft>
              <a:buClr>
                <a:srgbClr val="000000"/>
              </a:buClr>
              <a:buSzPts val="730"/>
              <a:buFont typeface="Noto Sans Symbols"/>
              <a:buChar char="●"/>
            </a:pPr>
            <a:r>
              <a:rPr b="0" i="0" lang="en-US" sz="1000" u="none" cap="none" strike="noStrike">
                <a:solidFill>
                  <a:srgbClr val="000000"/>
                </a:solidFill>
                <a:latin typeface="Calibri"/>
                <a:ea typeface="Calibri"/>
                <a:cs typeface="Calibri"/>
                <a:sym typeface="Calibri"/>
              </a:rPr>
              <a:t>Andreaj</a:t>
            </a:r>
            <a:endParaRPr/>
          </a:p>
        </p:txBody>
      </p:sp>
      <p:sp>
        <p:nvSpPr>
          <p:cNvPr id="118" name="Google Shape;118;p7"/>
          <p:cNvSpPr txBox="1"/>
          <p:nvPr>
            <p:ph type="title"/>
          </p:nvPr>
        </p:nvSpPr>
        <p:spPr>
          <a:xfrm>
            <a:off x="457200" y="320039"/>
            <a:ext cx="7242048" cy="516678"/>
          </a:xfrm>
          <a:prstGeom prst="rect">
            <a:avLst/>
          </a:prstGeom>
          <a:noFill/>
          <a:ln>
            <a:noFill/>
          </a:ln>
        </p:spPr>
        <p:txBody>
          <a:bodyPr anchorCtr="0" anchor="b" bIns="0" lIns="0" spcFirstLastPara="1" rIns="0" wrap="square" tIns="0">
            <a:normAutofit/>
          </a:bodyPr>
          <a:lstStyle/>
          <a:p>
            <a:pPr indent="0" lvl="0" marL="0" marR="0" rtl="0" algn="ctr">
              <a:lnSpc>
                <a:spcPct val="100000"/>
              </a:lnSpc>
              <a:spcBef>
                <a:spcPts val="0"/>
              </a:spcBef>
              <a:spcAft>
                <a:spcPts val="0"/>
              </a:spcAft>
              <a:buClr>
                <a:srgbClr val="ECF0EC"/>
              </a:buClr>
              <a:buSzPts val="3400"/>
              <a:buFont typeface="Calibri"/>
              <a:buNone/>
            </a:pPr>
            <a:r>
              <a:rPr lang="en-US" sz="3400"/>
              <a:t>APPRECIATION LETTER</a:t>
            </a:r>
            <a:endParaRPr/>
          </a:p>
        </p:txBody>
      </p:sp>
      <p:pic>
        <p:nvPicPr>
          <p:cNvPr descr="C:\Users\Nataly\Desktop\U.S CONFERENCE 2015\gast_01.jpg" id="119" name="Google Shape;119;p7"/>
          <p:cNvPicPr preferRelativeResize="0"/>
          <p:nvPr/>
        </p:nvPicPr>
        <p:blipFill rotWithShape="1">
          <a:blip r:embed="rId3">
            <a:alphaModFix/>
          </a:blip>
          <a:srcRect b="0" l="0" r="0" t="0"/>
          <a:stretch/>
        </p:blipFill>
        <p:spPr>
          <a:xfrm>
            <a:off x="0" y="0"/>
            <a:ext cx="1187625" cy="1187625"/>
          </a:xfrm>
          <a:prstGeom prst="rect">
            <a:avLst/>
          </a:prstGeom>
          <a:noFill/>
          <a:ln>
            <a:noFill/>
          </a:ln>
        </p:spPr>
      </p:pic>
    </p:spTree>
  </p:cSld>
  <p:clrMapOvr>
    <a:masterClrMapping/>
  </p:clrMapOvr>
  <p:transition spd="med" p14:dur="1000">
    <p:wipe dir="d"/>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8"/>
          <p:cNvSpPr txBox="1"/>
          <p:nvPr>
            <p:ph type="title"/>
          </p:nvPr>
        </p:nvSpPr>
        <p:spPr>
          <a:xfrm>
            <a:off x="1619667" y="404664"/>
            <a:ext cx="6120690" cy="588681"/>
          </a:xfrm>
          <a:prstGeom prst="rect">
            <a:avLst/>
          </a:prstGeom>
          <a:noFill/>
          <a:ln>
            <a:noFill/>
          </a:ln>
        </p:spPr>
        <p:txBody>
          <a:bodyPr anchorCtr="0" anchor="b" bIns="0" lIns="0" spcFirstLastPara="1" rIns="0" wrap="square" tIns="0">
            <a:normAutofit/>
          </a:bodyPr>
          <a:lstStyle/>
          <a:p>
            <a:pPr indent="0" lvl="0" marL="0" marR="0" rtl="0" algn="ctr">
              <a:lnSpc>
                <a:spcPct val="100000"/>
              </a:lnSpc>
              <a:spcBef>
                <a:spcPts val="0"/>
              </a:spcBef>
              <a:spcAft>
                <a:spcPts val="0"/>
              </a:spcAft>
              <a:buClr>
                <a:srgbClr val="ECF0EC"/>
              </a:buClr>
              <a:buSzPts val="3800"/>
              <a:buFont typeface="Calibri"/>
              <a:buNone/>
            </a:pPr>
            <a:r>
              <a:rPr b="1" i="0" lang="en-US" sz="3800" u="none" cap="none" strike="noStrike">
                <a:solidFill>
                  <a:srgbClr val="ECF0EC"/>
                </a:solidFill>
                <a:latin typeface="Calibri"/>
                <a:ea typeface="Calibri"/>
                <a:cs typeface="Calibri"/>
                <a:sym typeface="Calibri"/>
              </a:rPr>
              <a:t>PUSLE DIAGNOSIS</a:t>
            </a:r>
            <a:endParaRPr/>
          </a:p>
        </p:txBody>
      </p:sp>
      <p:pic>
        <p:nvPicPr>
          <p:cNvPr descr="C:\Users\Nataly\Desktop\U.S CONFERENCE 2015\gast_01.jpg" id="125" name="Google Shape;125;p8"/>
          <p:cNvPicPr preferRelativeResize="0"/>
          <p:nvPr/>
        </p:nvPicPr>
        <p:blipFill rotWithShape="1">
          <a:blip r:embed="rId3">
            <a:alphaModFix/>
          </a:blip>
          <a:srcRect b="0" l="0" r="0" t="0"/>
          <a:stretch/>
        </p:blipFill>
        <p:spPr>
          <a:xfrm>
            <a:off x="0" y="0"/>
            <a:ext cx="1331642" cy="1484784"/>
          </a:xfrm>
          <a:prstGeom prst="rect">
            <a:avLst/>
          </a:prstGeom>
          <a:noFill/>
          <a:ln>
            <a:noFill/>
          </a:ln>
        </p:spPr>
      </p:pic>
      <p:pic>
        <p:nvPicPr>
          <p:cNvPr descr="C:\Users\Nataly\Desktop\U.S CONFERENCE 2015\20150324_112708.jpg" id="126" name="Google Shape;126;p8"/>
          <p:cNvPicPr preferRelativeResize="0"/>
          <p:nvPr/>
        </p:nvPicPr>
        <p:blipFill rotWithShape="1">
          <a:blip r:embed="rId4">
            <a:alphaModFix/>
          </a:blip>
          <a:srcRect b="0" l="0" r="0" t="0"/>
          <a:stretch/>
        </p:blipFill>
        <p:spPr>
          <a:xfrm>
            <a:off x="2108499" y="903368"/>
            <a:ext cx="4592517" cy="5075083"/>
          </a:xfrm>
          <a:prstGeom prst="rect">
            <a:avLst/>
          </a:prstGeom>
          <a:noFill/>
          <a:ln>
            <a:noFill/>
          </a:ln>
        </p:spPr>
      </p:pic>
    </p:spTree>
  </p:cSld>
  <p:clrMapOvr>
    <a:masterClrMapping/>
  </p:clrMapOvr>
  <p:transition spd="med" p14:dur="1000">
    <p:wipe dir="d"/>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9"/>
          <p:cNvSpPr txBox="1"/>
          <p:nvPr>
            <p:ph type="title"/>
          </p:nvPr>
        </p:nvSpPr>
        <p:spPr>
          <a:xfrm>
            <a:off x="1403645" y="320039"/>
            <a:ext cx="6292560" cy="1143004"/>
          </a:xfrm>
          <a:prstGeom prst="rect">
            <a:avLst/>
          </a:prstGeom>
          <a:noFill/>
          <a:ln>
            <a:noFill/>
          </a:ln>
        </p:spPr>
        <p:txBody>
          <a:bodyPr anchorCtr="0" anchor="b" bIns="0" lIns="0" spcFirstLastPara="1" rIns="0" wrap="square" tIns="0">
            <a:normAutofit/>
          </a:bodyPr>
          <a:lstStyle/>
          <a:p>
            <a:pPr indent="0" lvl="0" marL="0" marR="0" rtl="0" algn="ctr">
              <a:lnSpc>
                <a:spcPct val="100000"/>
              </a:lnSpc>
              <a:spcBef>
                <a:spcPts val="0"/>
              </a:spcBef>
              <a:spcAft>
                <a:spcPts val="0"/>
              </a:spcAft>
              <a:buClr>
                <a:srgbClr val="ECF0EC"/>
              </a:buClr>
              <a:buSzPts val="3400"/>
              <a:buFont typeface="Calibri"/>
              <a:buNone/>
            </a:pPr>
            <a:r>
              <a:rPr lang="en-US" sz="3400"/>
              <a:t>CROHNS DIEASE-AYURVEDA-ASPECTS PART-1</a:t>
            </a:r>
            <a:endParaRPr/>
          </a:p>
        </p:txBody>
      </p:sp>
      <p:sp>
        <p:nvSpPr>
          <p:cNvPr id="132" name="Google Shape;132;p9"/>
          <p:cNvSpPr txBox="1"/>
          <p:nvPr>
            <p:ph idx="1" type="body"/>
          </p:nvPr>
        </p:nvSpPr>
        <p:spPr>
          <a:xfrm>
            <a:off x="457200" y="1609412"/>
            <a:ext cx="7239000" cy="4846329"/>
          </a:xfrm>
          <a:prstGeom prst="rect">
            <a:avLst/>
          </a:prstGeom>
          <a:noFill/>
          <a:ln>
            <a:noFill/>
          </a:ln>
        </p:spPr>
        <p:txBody>
          <a:bodyPr anchorCtr="0" anchor="t" bIns="45700" lIns="45700" spcFirstLastPara="1" rIns="45700" wrap="square" tIns="45700">
            <a:normAutofit/>
          </a:bodyPr>
          <a:lstStyle/>
          <a:p>
            <a:pPr indent="-268833" lvl="0" marL="268833" rtl="0" algn="l">
              <a:lnSpc>
                <a:spcPct val="90000"/>
              </a:lnSpc>
              <a:spcBef>
                <a:spcPts val="0"/>
              </a:spcBef>
              <a:spcAft>
                <a:spcPts val="0"/>
              </a:spcAft>
              <a:buSzPts val="1825"/>
              <a:buChar char="●"/>
            </a:pPr>
            <a:r>
              <a:rPr lang="en-US" sz="2500"/>
              <a:t> </a:t>
            </a:r>
            <a:endParaRPr/>
          </a:p>
          <a:p>
            <a:pPr indent="-268833" lvl="0" marL="268833" rtl="0" algn="l">
              <a:lnSpc>
                <a:spcPct val="90000"/>
              </a:lnSpc>
              <a:spcBef>
                <a:spcPts val="500"/>
              </a:spcBef>
              <a:spcAft>
                <a:spcPts val="0"/>
              </a:spcAft>
              <a:buSzPts val="1825"/>
              <a:buChar char="●"/>
            </a:pPr>
            <a:r>
              <a:rPr lang="en-US" sz="2500"/>
              <a:t>1.GRAHANI-Anatomical portion from  pylorus to caecum,</a:t>
            </a:r>
            <a:endParaRPr/>
          </a:p>
          <a:p>
            <a:pPr indent="-268833" lvl="0" marL="268833" rtl="0" algn="l">
              <a:lnSpc>
                <a:spcPct val="90000"/>
              </a:lnSpc>
              <a:spcBef>
                <a:spcPts val="500"/>
              </a:spcBef>
              <a:spcAft>
                <a:spcPts val="0"/>
              </a:spcAft>
              <a:buSzPts val="1825"/>
              <a:buChar char="●"/>
            </a:pPr>
            <a:r>
              <a:rPr lang="en-US" sz="2500"/>
              <a:t>Grahani  roga—organic disintegration  due to defective surface or villi</a:t>
            </a:r>
            <a:endParaRPr/>
          </a:p>
          <a:p>
            <a:pPr indent="-268833" lvl="0" marL="268833" rtl="0" algn="l">
              <a:lnSpc>
                <a:spcPct val="90000"/>
              </a:lnSpc>
              <a:spcBef>
                <a:spcPts val="500"/>
              </a:spcBef>
              <a:spcAft>
                <a:spcPts val="0"/>
              </a:spcAft>
              <a:buSzPts val="1825"/>
              <a:buChar char="●"/>
            </a:pPr>
            <a:r>
              <a:rPr lang="en-US" sz="2500"/>
              <a:t>Grahani dosha—functional  disintegration due to dysfunctional agni</a:t>
            </a:r>
            <a:endParaRPr/>
          </a:p>
          <a:p>
            <a:pPr indent="-268833" lvl="0" marL="268833" rtl="0" algn="l">
              <a:lnSpc>
                <a:spcPct val="90000"/>
              </a:lnSpc>
              <a:spcBef>
                <a:spcPts val="500"/>
              </a:spcBef>
              <a:spcAft>
                <a:spcPts val="0"/>
              </a:spcAft>
              <a:buSzPts val="1825"/>
              <a:buChar char="●"/>
            </a:pPr>
            <a:r>
              <a:rPr lang="en-US" sz="2500"/>
              <a:t>Grahanyasritha roga grahiniroga/grahinyasritho agnidosho grahani dosha;-su.uth.40/166-174</a:t>
            </a:r>
            <a:endParaRPr/>
          </a:p>
          <a:p>
            <a:pPr indent="-268833" lvl="0" marL="268833" rtl="0" algn="l">
              <a:lnSpc>
                <a:spcPct val="90000"/>
              </a:lnSpc>
              <a:spcBef>
                <a:spcPts val="500"/>
              </a:spcBef>
              <a:spcAft>
                <a:spcPts val="0"/>
              </a:spcAft>
              <a:buSzPts val="1825"/>
              <a:buChar char="●"/>
            </a:pPr>
            <a:r>
              <a:rPr lang="en-US" sz="2500"/>
              <a:t>Grahini roga explains the distrabunces in the dynamics of internal mucosa(pittadara kala)</a:t>
            </a:r>
            <a:endParaRPr/>
          </a:p>
          <a:p>
            <a:pPr indent="-268833" lvl="0" marL="268833" rtl="0" algn="l">
              <a:lnSpc>
                <a:spcPct val="90000"/>
              </a:lnSpc>
              <a:spcBef>
                <a:spcPts val="500"/>
              </a:spcBef>
              <a:spcAft>
                <a:spcPts val="0"/>
              </a:spcAft>
              <a:buSzPts val="1825"/>
              <a:buChar char="●"/>
            </a:pPr>
            <a:r>
              <a:rPr lang="en-US" sz="2500"/>
              <a:t>Grahani dosha is distrubed agni</a:t>
            </a:r>
            <a:endParaRPr/>
          </a:p>
        </p:txBody>
      </p:sp>
      <p:pic>
        <p:nvPicPr>
          <p:cNvPr descr="C:\Users\Nataly\Desktop\U.S CONFERENCE 2015\gast_01.jpg" id="133" name="Google Shape;133;p9"/>
          <p:cNvPicPr preferRelativeResize="0"/>
          <p:nvPr/>
        </p:nvPicPr>
        <p:blipFill rotWithShape="1">
          <a:blip r:embed="rId3">
            <a:alphaModFix/>
          </a:blip>
          <a:srcRect b="0" l="0" r="0" t="0"/>
          <a:stretch/>
        </p:blipFill>
        <p:spPr>
          <a:xfrm>
            <a:off x="0" y="0"/>
            <a:ext cx="1412776" cy="1412776"/>
          </a:xfrm>
          <a:prstGeom prst="rect">
            <a:avLst/>
          </a:prstGeom>
          <a:noFill/>
          <a:ln>
            <a:noFill/>
          </a:ln>
        </p:spPr>
      </p:pic>
    </p:spTree>
  </p:cSld>
  <p:clrMapOvr>
    <a:masterClrMapping/>
  </p:clrMapOvr>
  <p:transition spd="med" p14:dur="1000">
    <p:wipe dir="d"/>
  </p:transition>
</p:sld>
</file>

<file path=ppt/theme/theme1.xml><?xml version="1.0" encoding="utf-8"?>
<a:theme xmlns:a="http://schemas.openxmlformats.org/drawingml/2006/main" xmlns:r="http://schemas.openxmlformats.org/officeDocument/2006/relationships" name="Изящная">
  <a:themeElements>
    <a:clrScheme name="Изящная">
      <a:dk1>
        <a:srgbClr val="000000"/>
      </a:dk1>
      <a:lt1>
        <a:srgbClr val="FFFFFF"/>
      </a:lt1>
      <a:dk2>
        <a:srgbClr val="A7A7A7"/>
      </a:dk2>
      <a:lt2>
        <a:srgbClr val="535353"/>
      </a:lt2>
      <a:accent1>
        <a:srgbClr val="F07F09"/>
      </a:accent1>
      <a:accent2>
        <a:srgbClr val="9F2936"/>
      </a:accent2>
      <a:accent3>
        <a:srgbClr val="1B587C"/>
      </a:accent3>
      <a:accent4>
        <a:srgbClr val="4E8542"/>
      </a:accent4>
      <a:accent5>
        <a:srgbClr val="604878"/>
      </a:accent5>
      <a:accent6>
        <a:srgbClr val="C1985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Изящная">
  <a:themeElements>
    <a:clrScheme name="Изящная">
      <a:dk1>
        <a:srgbClr val="000000"/>
      </a:dk1>
      <a:lt1>
        <a:srgbClr val="FFFFFF"/>
      </a:lt1>
      <a:dk2>
        <a:srgbClr val="A7A7A7"/>
      </a:dk2>
      <a:lt2>
        <a:srgbClr val="535353"/>
      </a:lt2>
      <a:accent1>
        <a:srgbClr val="F07F09"/>
      </a:accent1>
      <a:accent2>
        <a:srgbClr val="9F2936"/>
      </a:accent2>
      <a:accent3>
        <a:srgbClr val="1B587C"/>
      </a:accent3>
      <a:accent4>
        <a:srgbClr val="4E8542"/>
      </a:accent4>
      <a:accent5>
        <a:srgbClr val="604878"/>
      </a:accent5>
      <a:accent6>
        <a:srgbClr val="C1985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