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ymxUayaoOCOP4CVHkXyo5uG+o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odjeljka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5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Ayurveda u sportu</a:t>
            </a:r>
            <a:br>
              <a:rPr lang="hr-HR"/>
            </a:br>
            <a:r>
              <a:rPr lang="hr-HR"/>
              <a:t>Ayurveda in the field of sports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165267" y="4981493"/>
            <a:ext cx="50727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hr-HR"/>
              <a:t>Inga Poje, dr.med.spec.sport.med.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457200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 Zapadna medicina         Traditional medicine                </a:t>
            </a:r>
            <a:endParaRPr/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treninzi koji aktiviraju simpatikus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srednje jaka do visoka razina treninga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1" lang="hr-HR"/>
              <a:t>bitan cilj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nemogućnost punog  oporavka između treninga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puno oštećenja zdravlja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A</a:t>
            </a:r>
            <a:endParaRPr/>
          </a:p>
        </p:txBody>
      </p:sp>
      <p:sp>
        <p:nvSpPr>
          <p:cNvPr id="147" name="Google Shape;147;p10"/>
          <p:cNvSpPr txBox="1"/>
          <p:nvPr>
            <p:ph idx="2" type="body"/>
          </p:nvPr>
        </p:nvSpPr>
        <p:spPr>
          <a:xfrm>
            <a:off x="4648200" y="1600200"/>
            <a:ext cx="4038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trainings activates simpaticus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middle to strong training level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1" lang="hr-HR"/>
              <a:t>goal oriented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imposibility of full recovery between trainigs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lots of health damages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Ayurveda                         Ayurveda</a:t>
            </a:r>
            <a:endParaRPr/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i="1" lang="hr-HR"/>
              <a:t>treninzi koji aktiviraju parasimpatikus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hr-HR"/>
              <a:t>= ulazak u „zonu”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1" lang="hr-HR"/>
              <a:t>bitan proces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slušaju se poruke tijela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vodi se računa o oporavku tijekom treninga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4" name="Google Shape;154;p11"/>
          <p:cNvSpPr txBox="1"/>
          <p:nvPr>
            <p:ph idx="2" type="body"/>
          </p:nvPr>
        </p:nvSpPr>
        <p:spPr>
          <a:xfrm>
            <a:off x="4648200" y="1600200"/>
            <a:ext cx="4038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i="1" lang="hr-HR"/>
              <a:t>trainings activate parasimpaticus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hr-HR"/>
              <a:t>= entering „the zone”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1" lang="hr-HR"/>
              <a:t>process oriented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listening to body messages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importance of recovery between trainigs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 rotWithShape="1">
          <a:blip r:embed="rId3">
            <a:alphaModFix amt="0"/>
          </a:blip>
          <a:tile algn="tl" flip="none" tx="0" sx="100000" ty="0" sy="100000"/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    Iskustvo			  Experience</a:t>
            </a:r>
            <a:endParaRPr sz="3500"/>
          </a:p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1340768"/>
            <a:ext cx="8640960" cy="465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 rotWithShape="1">
          <a:blip r:embed="rId3">
            <a:alphaModFix amt="0"/>
          </a:blip>
          <a:tile algn="tl" flip="none" tx="0" sx="100000" ty="0" sy="100000"/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Ayurveda vs. Traditional medicine brain waves</a:t>
            </a:r>
            <a:endParaRPr/>
          </a:p>
        </p:txBody>
      </p:sp>
      <p:sp>
        <p:nvSpPr>
          <p:cNvPr id="166" name="Google Shape;166;p13"/>
          <p:cNvSpPr txBox="1"/>
          <p:nvPr>
            <p:ph idx="4294967295" type="body"/>
          </p:nvPr>
        </p:nvSpPr>
        <p:spPr>
          <a:xfrm>
            <a:off x="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7" name="Google Shape;167;p13"/>
          <p:cNvSpPr txBox="1"/>
          <p:nvPr>
            <p:ph idx="4294967295" type="body"/>
          </p:nvPr>
        </p:nvSpPr>
        <p:spPr>
          <a:xfrm>
            <a:off x="5105400" y="1600200"/>
            <a:ext cx="40386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417638"/>
            <a:ext cx="82296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4077072"/>
            <a:ext cx="8316416" cy="222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 rotWithShape="1">
          <a:blip r:embed="rId3">
            <a:alphaModFix amt="0"/>
          </a:blip>
          <a:tile algn="tl" flip="none" tx="0" sx="100000" ty="0" sy="100000"/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Thank you! </a:t>
            </a:r>
            <a:endParaRPr/>
          </a:p>
        </p:txBody>
      </p:sp>
      <p:sp>
        <p:nvSpPr>
          <p:cNvPr id="175" name="Google Shape;175;p14"/>
          <p:cNvSpPr txBox="1"/>
          <p:nvPr>
            <p:ph idx="4294967295" type="body"/>
          </p:nvPr>
        </p:nvSpPr>
        <p:spPr>
          <a:xfrm>
            <a:off x="0" y="1600200"/>
            <a:ext cx="88204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6" name="Google Shape;176;p14"/>
          <p:cNvSpPr txBox="1"/>
          <p:nvPr>
            <p:ph idx="4294967295" type="body"/>
          </p:nvPr>
        </p:nvSpPr>
        <p:spPr>
          <a:xfrm>
            <a:off x="5105400" y="1600200"/>
            <a:ext cx="4038600" cy="49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i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213562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16" y="1700808"/>
            <a:ext cx="6840760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731837"/>
            <a:ext cx="8363272" cy="762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/>
              <a:t>Osnovni pojmovi i veza       Basic terms &amp; connection 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ayurveda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sportska medicina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r-HR"/>
              <a:t>veza: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određivanje konstitucije u sportu i ayurvedi</a:t>
            </a:r>
            <a:endParaRPr/>
          </a:p>
        </p:txBody>
      </p:sp>
      <p:sp>
        <p:nvSpPr>
          <p:cNvPr id="92" name="Google Shape;92;p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ayurveda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sport medicine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r-HR"/>
              <a:t>connection: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constitution setting in  sport and ayurveda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     </a:t>
            </a:r>
            <a:r>
              <a:rPr lang="hr-HR" sz="3500"/>
              <a:t>Konstitucija                     Constitution</a:t>
            </a:r>
            <a:br>
              <a:rPr lang="hr-HR" sz="3500"/>
            </a:br>
            <a:r>
              <a:rPr lang="hr-HR" sz="3500"/>
              <a:t>Sportska medicina            Sports medicine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područje morfološke antropometrije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dimenzije tijela</a:t>
            </a:r>
            <a:r>
              <a:rPr lang="hr-HR"/>
              <a:t>: 10 područja uz antropometrijski pribor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somatograf / somatotipovi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morfologic </a:t>
            </a:r>
            <a:r>
              <a:rPr lang="hr-HR"/>
              <a:t>anthropometry</a:t>
            </a:r>
            <a:r>
              <a:rPr lang="hr-HR"/>
              <a:t> area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body dimensions</a:t>
            </a:r>
            <a:r>
              <a:rPr lang="hr-HR"/>
              <a:t>: 10 areas with </a:t>
            </a:r>
            <a:r>
              <a:rPr lang="hr-HR"/>
              <a:t>anthropometric</a:t>
            </a:r>
            <a:r>
              <a:rPr lang="hr-HR"/>
              <a:t> equipment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somatograph / somatotypes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timska procjena različitih utjecaja </a:t>
            </a:r>
            <a:r>
              <a:rPr lang="hr-HR"/>
              <a:t>(trener, psiholog, nutricionist...)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testiranje funkcionalnih sposobnosti tijela </a:t>
            </a:r>
            <a:r>
              <a:rPr lang="hr-HR"/>
              <a:t>(tjelesni parametri)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hr-HR"/>
              <a:t>= </a:t>
            </a:r>
            <a:r>
              <a:rPr b="1" i="1" lang="hr-HR"/>
              <a:t>dugotrajno i skupo!</a:t>
            </a:r>
            <a:endParaRPr i="1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 txBox="1"/>
          <p:nvPr>
            <p:ph idx="2" type="body"/>
          </p:nvPr>
        </p:nvSpPr>
        <p:spPr>
          <a:xfrm>
            <a:off x="4572000" y="1943100"/>
            <a:ext cx="45396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tim  </a:t>
            </a:r>
            <a:r>
              <a:rPr i="1" lang="hr-HR"/>
              <a:t>assessment</a:t>
            </a:r>
            <a:r>
              <a:rPr i="1" lang="hr-HR"/>
              <a:t> of various impacts </a:t>
            </a:r>
            <a:r>
              <a:rPr lang="hr-HR"/>
              <a:t>(coach, </a:t>
            </a:r>
            <a:r>
              <a:rPr lang="hr-HR"/>
              <a:t>psychologist</a:t>
            </a:r>
            <a:r>
              <a:rPr lang="hr-HR"/>
              <a:t>, nutritionist...)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testing of body functions </a:t>
            </a:r>
            <a:r>
              <a:rPr lang="hr-HR"/>
              <a:t>(body parameters)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hr-HR"/>
              <a:t>= </a:t>
            </a:r>
            <a:r>
              <a:rPr b="1" i="1" lang="hr-HR"/>
              <a:t>long lasting</a:t>
            </a:r>
            <a:r>
              <a:rPr b="1" i="1" lang="hr-HR"/>
              <a:t> and </a:t>
            </a:r>
            <a:r>
              <a:rPr b="1" i="1" lang="hr-HR"/>
              <a:t>expensive</a:t>
            </a:r>
            <a:r>
              <a:rPr b="1" i="1" lang="hr-HR"/>
              <a:t>!</a:t>
            </a:r>
            <a:endParaRPr i="1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Sportska medicina            Sports medicine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         Konstitucija                     Constitution</a:t>
            </a:r>
            <a:br>
              <a:rPr lang="hr-HR" sz="3500"/>
            </a:br>
            <a:r>
              <a:rPr lang="hr-HR" sz="3500"/>
              <a:t>           Ayurveda                         Ayurveda</a:t>
            </a:r>
            <a:endParaRPr/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 holistički pristup određivanju konstitucijskih tipova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procjena na osnovu: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upitnika samoprocjene </a:t>
            </a:r>
            <a:r>
              <a:rPr lang="hr-HR"/>
              <a:t>(mentalni profil, sportski profil, profil ponašanja, tjelesni profil) = </a:t>
            </a:r>
            <a:r>
              <a:rPr b="1" lang="hr-HR"/>
              <a:t>vikriti </a:t>
            </a:r>
            <a:endParaRPr/>
          </a:p>
        </p:txBody>
      </p:sp>
      <p:sp>
        <p:nvSpPr>
          <p:cNvPr id="113" name="Google Shape;113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 holistic approach in  constitutional types setting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based on: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self-</a:t>
            </a:r>
            <a:r>
              <a:rPr i="1" lang="hr-HR"/>
              <a:t>assessment</a:t>
            </a:r>
            <a:r>
              <a:rPr i="1" lang="hr-HR"/>
              <a:t> </a:t>
            </a:r>
            <a:r>
              <a:rPr i="1" lang="hr-HR"/>
              <a:t>questionnaire</a:t>
            </a:r>
            <a:r>
              <a:rPr i="1" lang="hr-HR"/>
              <a:t>  </a:t>
            </a:r>
            <a:r>
              <a:rPr lang="hr-HR"/>
              <a:t>(mental profile, sports profile, behaviour profile, body profile) = </a:t>
            </a:r>
            <a:r>
              <a:rPr b="1" lang="hr-HR"/>
              <a:t>vikriti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Konstitucija                     Constitution</a:t>
            </a:r>
            <a:br>
              <a:rPr lang="hr-HR" sz="3500"/>
            </a:br>
            <a:r>
              <a:rPr lang="hr-HR" sz="3500"/>
              <a:t>Ayurveda                         Ayurveda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puls dijagnostika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određivanje urođene konstitucije = </a:t>
            </a:r>
            <a:r>
              <a:rPr b="1" lang="hr-HR"/>
              <a:t>prakriti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hr-HR"/>
              <a:t>Ayurvedska tipologija: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vata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pitta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kapha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4648200" y="1600200"/>
            <a:ext cx="4038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pulse diagnostic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setting of native / congenital constitution = </a:t>
            </a:r>
            <a:r>
              <a:rPr b="1" lang="hr-HR"/>
              <a:t>prakriti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hr-HR"/>
              <a:t>Ayurvedic </a:t>
            </a:r>
            <a:r>
              <a:rPr b="1" lang="hr-HR"/>
              <a:t>typology</a:t>
            </a:r>
            <a:r>
              <a:rPr b="1" lang="hr-HR"/>
              <a:t>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vata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pitta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hr-HR"/>
              <a:t>kapha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 rotWithShape="1">
          <a:blip r:embed="rId3">
            <a:alphaModFix amt="0"/>
          </a:blip>
          <a:tile algn="tl" flip="none" tx="0" sx="100000" ty="0" sy="100000"/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Konstitucija                     Constitution</a:t>
            </a:r>
            <a:br>
              <a:rPr lang="hr-HR" sz="3500"/>
            </a:br>
            <a:r>
              <a:rPr lang="hr-HR" sz="3500"/>
              <a:t>Ayurveda                         Ayurveda</a:t>
            </a:r>
            <a:endParaRPr/>
          </a:p>
        </p:txBody>
      </p:sp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1700808"/>
            <a:ext cx="7085875" cy="41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Konstitucija                     Constitution</a:t>
            </a:r>
            <a:br>
              <a:rPr lang="hr-HR" sz="3500"/>
            </a:br>
            <a:r>
              <a:rPr lang="hr-HR" sz="3500"/>
              <a:t>Ayurveda                         Ayurveda</a:t>
            </a:r>
            <a:endParaRPr/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prema tipu se određuje: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vrsta sporta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dnevni termini treninga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sezonske promjene u bavljenju sportom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dnevna rutina prema tipu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odabir ulja za masažu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 txBox="1"/>
          <p:nvPr>
            <p:ph idx="2" type="body"/>
          </p:nvPr>
        </p:nvSpPr>
        <p:spPr>
          <a:xfrm>
            <a:off x="4648200" y="1600200"/>
            <a:ext cx="4038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type specifies: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type of sport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daily training time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seasonal  variance in  types of sport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daily routine according to type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i="1" lang="hr-HR"/>
              <a:t>massage oil selection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/>
              <a:t>Ayurveda                         Ayurveda</a:t>
            </a:r>
            <a:endParaRPr/>
          </a:p>
        </p:txBody>
      </p:sp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jeftinija analiza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potrebno kraće vrijeme procjene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vodi preuzimanju odgovornosti pojedinca za svakodnevni život / trening u skladu sa svojim tjelesnim tipom</a:t>
            </a:r>
            <a:endParaRPr/>
          </a:p>
        </p:txBody>
      </p:sp>
      <p:sp>
        <p:nvSpPr>
          <p:cNvPr id="140" name="Google Shape;140;p9"/>
          <p:cNvSpPr txBox="1"/>
          <p:nvPr>
            <p:ph idx="2" type="body"/>
          </p:nvPr>
        </p:nvSpPr>
        <p:spPr>
          <a:xfrm>
            <a:off x="4572000" y="1268760"/>
            <a:ext cx="396044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1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cheaper analysis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shorter assesment duration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hr-HR"/>
              <a:t>leads to taking over self-responsibility in everyday life / trainig according to body type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2021-09-12T19:10:18Z</dcterms:created>
  <dc:creator>Sanja</dc:creator>
</cp:coreProperties>
</file>